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72" r:id="rId2"/>
    <p:sldId id="257" r:id="rId3"/>
    <p:sldId id="258" r:id="rId4"/>
    <p:sldId id="259" r:id="rId5"/>
    <p:sldId id="274" r:id="rId6"/>
    <p:sldId id="260" r:id="rId7"/>
    <p:sldId id="291" r:id="rId8"/>
    <p:sldId id="286" r:id="rId9"/>
    <p:sldId id="285" r:id="rId10"/>
    <p:sldId id="275" r:id="rId11"/>
    <p:sldId id="278" r:id="rId12"/>
    <p:sldId id="289" r:id="rId13"/>
    <p:sldId id="280" r:id="rId14"/>
    <p:sldId id="281" r:id="rId15"/>
    <p:sldId id="290" r:id="rId16"/>
    <p:sldId id="283" r:id="rId17"/>
    <p:sldId id="284" r:id="rId18"/>
    <p:sldId id="273" r:id="rId19"/>
  </p:sldIdLst>
  <p:sldSz cx="12192000" cy="6858000"/>
  <p:notesSz cx="6858000" cy="9144000"/>
  <p:embeddedFontLst>
    <p:embeddedFont>
      <p:font typeface="Avenir Next" panose="020B0503020202020204" pitchFamily="34" charset="0"/>
      <p:regular r:id="rId21"/>
      <p:bold r:id="rId22"/>
      <p:italic r:id="rId23"/>
      <p:boldItalic r:id="rId24"/>
    </p:embeddedFont>
    <p:embeddedFont>
      <p:font typeface="Avenir Roman" panose="02000503020000020003" pitchFamily="2" charset="0"/>
      <p:regular r:id="rId25"/>
    </p:embeddedFont>
    <p:embeddedFont>
      <p:font typeface="Calibri" panose="020F0502020204030204" pitchFamily="34" charset="0"/>
      <p:regular r:id="rId26"/>
    </p:embeddedFont>
    <p:embeddedFont>
      <p:font typeface="Arial" panose="020B060402020202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</p:embeddedFont>
    <p:embeddedFont>
      <p:font typeface="Avenir Next Medium" panose="020B0503020202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FF7"/>
    <a:srgbClr val="262626"/>
    <a:srgbClr val="FFFFFF"/>
    <a:srgbClr val="000000"/>
    <a:srgbClr val="00F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0961"/>
  </p:normalViewPr>
  <p:slideViewPr>
    <p:cSldViewPr snapToGrid="0" snapToObjects="1">
      <p:cViewPr varScale="1">
        <p:scale>
          <a:sx n="125" d="100"/>
          <a:sy n="12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16F86-9DC5-324C-AAFD-677A7B5EF74D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96BC-4D84-D34B-BE40-333F32344D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8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8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7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2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4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2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0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8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3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3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9181-40E4-E940-87A8-5C173102B9E2}" type="datetimeFigureOut">
              <a:rPr lang="en-US" smtClean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90A8-6113-0F4E-BAA7-972E0640E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137" y="3715863"/>
            <a:ext cx="11011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TRAVERSING THE IDEASCAPE: </a:t>
            </a:r>
          </a:p>
          <a:p>
            <a:r>
              <a:rPr lang="en-US" sz="2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IDEA GENERATION AND PRUNING IN SYNTHETIC SYSTEMS</a:t>
            </a:r>
          </a:p>
        </p:txBody>
      </p:sp>
    </p:spTree>
    <p:extLst>
      <p:ext uri="{BB962C8B-B14F-4D97-AF65-F5344CB8AC3E}">
        <p14:creationId xmlns:p14="http://schemas.microsoft.com/office/powerpoint/2010/main" val="173644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NEEDING TOO MUCH DATA IS A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CHALLENGE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13542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Leading handwriting recognition dataset includes 240,000 training samples for the small length alphabet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In practical situations, there just isn’t that much data available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EF88A-31C7-F649-86A8-B4FBFA73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29" y="3446583"/>
            <a:ext cx="9032693" cy="220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5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AI BASED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TAKEOFF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AND RTO DECISIONS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pic>
        <p:nvPicPr>
          <p:cNvPr id="10" name="Takeoff Sequence-compressed">
            <a:hlinkClick r:id="" action="ppaction://media"/>
            <a:extLst>
              <a:ext uri="{FF2B5EF4-FFF2-40B4-BE49-F238E27FC236}">
                <a16:creationId xmlns:a16="http://schemas.microsoft.com/office/drawing/2014/main" id="{D2CCBA85-1177-1F43-A787-6721BE089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74" b="19871"/>
          <a:stretch/>
        </p:blipFill>
        <p:spPr>
          <a:xfrm>
            <a:off x="407963" y="1278205"/>
            <a:ext cx="11514406" cy="4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A840D-3D3A-1F4A-9709-B1E92EB0EBE6}"/>
              </a:ext>
            </a:extLst>
          </p:cNvPr>
          <p:cNvSpPr/>
          <p:nvPr/>
        </p:nvSpPr>
        <p:spPr>
          <a:xfrm>
            <a:off x="576773" y="2587816"/>
            <a:ext cx="10488624" cy="525774"/>
          </a:xfrm>
          <a:prstGeom prst="rect">
            <a:avLst/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DBB30-6F69-9349-994F-F4CBCD34F819}"/>
              </a:ext>
            </a:extLst>
          </p:cNvPr>
          <p:cNvSpPr/>
          <p:nvPr/>
        </p:nvSpPr>
        <p:spPr>
          <a:xfrm>
            <a:off x="576774" y="1443987"/>
            <a:ext cx="7849595" cy="1148743"/>
          </a:xfrm>
          <a:prstGeom prst="rect">
            <a:avLst/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13538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REVISITING THREE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PROBLEMS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IN MACHINE THINKING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24006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Today’s best techniques require too much data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“Millions” of examples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Connectionist systems/neural networks are opaque, not explainable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The problem of intrinsic motivation: How do we get machines to do things for their own sake? </a:t>
            </a:r>
          </a:p>
        </p:txBody>
      </p:sp>
    </p:spTree>
    <p:extLst>
      <p:ext uri="{BB962C8B-B14F-4D97-AF65-F5344CB8AC3E}">
        <p14:creationId xmlns:p14="http://schemas.microsoft.com/office/powerpoint/2010/main" val="3043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CAN NEURAL PATHWAYS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INDICATE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ANN FITNESS?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303168"/>
            <a:ext cx="1073951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Trained 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6B8B2-E05E-FB49-B570-D20F86C1069C}"/>
              </a:ext>
            </a:extLst>
          </p:cNvPr>
          <p:cNvSpPr txBox="1"/>
          <p:nvPr/>
        </p:nvSpPr>
        <p:spPr>
          <a:xfrm>
            <a:off x="838200" y="3716345"/>
            <a:ext cx="1073951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Untrained, Low quality network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5A9523-AECA-5E42-960A-80AB2998026A}"/>
              </a:ext>
            </a:extLst>
          </p:cNvPr>
          <p:cNvSpPr/>
          <p:nvPr/>
        </p:nvSpPr>
        <p:spPr>
          <a:xfrm>
            <a:off x="991772" y="4307667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66F6DE-4F09-F141-8025-84BD31B13165}"/>
              </a:ext>
            </a:extLst>
          </p:cNvPr>
          <p:cNvSpPr/>
          <p:nvPr/>
        </p:nvSpPr>
        <p:spPr>
          <a:xfrm>
            <a:off x="991772" y="4541150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6CE042-E625-9047-95B3-54174A674841}"/>
              </a:ext>
            </a:extLst>
          </p:cNvPr>
          <p:cNvSpPr/>
          <p:nvPr/>
        </p:nvSpPr>
        <p:spPr>
          <a:xfrm>
            <a:off x="991772" y="4774633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F978F8-5BF5-D74D-AC31-4AABC24588F2}"/>
              </a:ext>
            </a:extLst>
          </p:cNvPr>
          <p:cNvSpPr/>
          <p:nvPr/>
        </p:nvSpPr>
        <p:spPr>
          <a:xfrm>
            <a:off x="991772" y="5008115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058200-AB3C-694F-89BE-894C9207235D}"/>
              </a:ext>
            </a:extLst>
          </p:cNvPr>
          <p:cNvSpPr/>
          <p:nvPr/>
        </p:nvSpPr>
        <p:spPr>
          <a:xfrm>
            <a:off x="1902744" y="4670863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F4905A-E515-314F-932B-5B27F88855E5}"/>
              </a:ext>
            </a:extLst>
          </p:cNvPr>
          <p:cNvSpPr/>
          <p:nvPr/>
        </p:nvSpPr>
        <p:spPr>
          <a:xfrm>
            <a:off x="1424148" y="4541150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CC2450-16C9-784B-99AF-2E9DC176FBFB}"/>
              </a:ext>
            </a:extLst>
          </p:cNvPr>
          <p:cNvSpPr/>
          <p:nvPr/>
        </p:nvSpPr>
        <p:spPr>
          <a:xfrm>
            <a:off x="1424148" y="4774633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7DFD66-107B-2C48-8A83-9608F8DD9461}"/>
              </a:ext>
            </a:extLst>
          </p:cNvPr>
          <p:cNvCxnSpPr>
            <a:cxnSpLocks/>
            <a:stCxn id="41" idx="6"/>
            <a:endCxn id="47" idx="1"/>
          </p:cNvCxnSpPr>
          <p:nvPr/>
        </p:nvCxnSpPr>
        <p:spPr>
          <a:xfrm>
            <a:off x="1166638" y="4395100"/>
            <a:ext cx="283119" cy="405142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31D127-C520-C84F-A2EB-88A70F91DDAE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1166638" y="4628583"/>
            <a:ext cx="257510" cy="233483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5568AC-1826-0F4E-9E06-C9903B65C25A}"/>
              </a:ext>
            </a:extLst>
          </p:cNvPr>
          <p:cNvCxnSpPr>
            <a:cxnSpLocks/>
            <a:stCxn id="43" idx="6"/>
            <a:endCxn id="46" idx="3"/>
          </p:cNvCxnSpPr>
          <p:nvPr/>
        </p:nvCxnSpPr>
        <p:spPr>
          <a:xfrm flipV="1">
            <a:off x="1166638" y="4690407"/>
            <a:ext cx="283119" cy="171659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354F-904B-9041-8876-7518DB7A473C}"/>
              </a:ext>
            </a:extLst>
          </p:cNvPr>
          <p:cNvCxnSpPr>
            <a:cxnSpLocks/>
            <a:stCxn id="44" idx="6"/>
            <a:endCxn id="47" idx="3"/>
          </p:cNvCxnSpPr>
          <p:nvPr/>
        </p:nvCxnSpPr>
        <p:spPr>
          <a:xfrm flipV="1">
            <a:off x="1166638" y="4923890"/>
            <a:ext cx="283119" cy="171658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CE512A-0524-1B46-8D8A-AC2FFC7F20AE}"/>
              </a:ext>
            </a:extLst>
          </p:cNvPr>
          <p:cNvCxnSpPr>
            <a:cxnSpLocks/>
            <a:stCxn id="47" idx="6"/>
            <a:endCxn id="45" idx="2"/>
          </p:cNvCxnSpPr>
          <p:nvPr/>
        </p:nvCxnSpPr>
        <p:spPr>
          <a:xfrm flipV="1">
            <a:off x="1599013" y="4758296"/>
            <a:ext cx="303731" cy="10377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5F7922-8EEC-2348-8051-535D85DBAA2F}"/>
              </a:ext>
            </a:extLst>
          </p:cNvPr>
          <p:cNvCxnSpPr>
            <a:cxnSpLocks/>
            <a:stCxn id="45" idx="2"/>
            <a:endCxn id="46" idx="6"/>
          </p:cNvCxnSpPr>
          <p:nvPr/>
        </p:nvCxnSpPr>
        <p:spPr>
          <a:xfrm flipH="1" flipV="1">
            <a:off x="1599013" y="4628583"/>
            <a:ext cx="303731" cy="129713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CA54A9-9A26-1249-B616-39E3871D7469}"/>
              </a:ext>
            </a:extLst>
          </p:cNvPr>
          <p:cNvGrpSpPr/>
          <p:nvPr/>
        </p:nvGrpSpPr>
        <p:grpSpPr>
          <a:xfrm>
            <a:off x="991772" y="1853558"/>
            <a:ext cx="1085838" cy="875314"/>
            <a:chOff x="991772" y="4097354"/>
            <a:chExt cx="1766432" cy="142395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ED24D8-DBEC-1F4D-B9D1-EBE7EBB0FE9C}"/>
                </a:ext>
              </a:extLst>
            </p:cNvPr>
            <p:cNvSpPr/>
            <p:nvPr/>
          </p:nvSpPr>
          <p:spPr>
            <a:xfrm>
              <a:off x="991772" y="4097354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6F1B57B-B313-5E4D-8CD5-A9F6243FD300}"/>
                </a:ext>
              </a:extLst>
            </p:cNvPr>
            <p:cNvSpPr/>
            <p:nvPr/>
          </p:nvSpPr>
          <p:spPr>
            <a:xfrm>
              <a:off x="991772" y="4477182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C17655-2121-0244-9429-DB2849C16477}"/>
                </a:ext>
              </a:extLst>
            </p:cNvPr>
            <p:cNvSpPr/>
            <p:nvPr/>
          </p:nvSpPr>
          <p:spPr>
            <a:xfrm>
              <a:off x="991772" y="4857010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9D66B2-C5C3-174A-8D53-6A6D08F0E7AC}"/>
                </a:ext>
              </a:extLst>
            </p:cNvPr>
            <p:cNvSpPr/>
            <p:nvPr/>
          </p:nvSpPr>
          <p:spPr>
            <a:xfrm>
              <a:off x="991772" y="5236837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63D96C-B1DB-5C4C-A644-07ABC06C19F6}"/>
                </a:ext>
              </a:extLst>
            </p:cNvPr>
            <p:cNvSpPr/>
            <p:nvPr/>
          </p:nvSpPr>
          <p:spPr>
            <a:xfrm>
              <a:off x="2473734" y="4688198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F08C91-CABD-554D-84D6-542AB5F516D3}"/>
                </a:ext>
              </a:extLst>
            </p:cNvPr>
            <p:cNvSpPr/>
            <p:nvPr/>
          </p:nvSpPr>
          <p:spPr>
            <a:xfrm>
              <a:off x="1695157" y="4477182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2BFF88-A1B0-214F-A446-244ADC071738}"/>
                </a:ext>
              </a:extLst>
            </p:cNvPr>
            <p:cNvSpPr/>
            <p:nvPr/>
          </p:nvSpPr>
          <p:spPr>
            <a:xfrm>
              <a:off x="1695157" y="4857010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4283EA9-D8FE-FF48-A4AC-09682F6FBA8A}"/>
                </a:ext>
              </a:extLst>
            </p:cNvPr>
            <p:cNvCxnSpPr>
              <a:cxnSpLocks/>
              <a:stCxn id="57" idx="6"/>
              <a:endCxn id="62" idx="1"/>
            </p:cNvCxnSpPr>
            <p:nvPr/>
          </p:nvCxnSpPr>
          <p:spPr>
            <a:xfrm>
              <a:off x="1276242" y="4239589"/>
              <a:ext cx="460575" cy="279253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3B75699-419E-4D43-81B9-574710FD6AB2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>
              <a:off x="1276242" y="4619417"/>
              <a:ext cx="418915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BD9EEB-74C8-7C47-A5D5-D17EF854DE11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1276242" y="4999245"/>
              <a:ext cx="418915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1933D5-B968-C64C-B4F8-4913B3DC676C}"/>
                </a:ext>
              </a:extLst>
            </p:cNvPr>
            <p:cNvCxnSpPr>
              <a:cxnSpLocks/>
              <a:stCxn id="60" idx="7"/>
              <a:endCxn id="62" idx="3"/>
            </p:cNvCxnSpPr>
            <p:nvPr/>
          </p:nvCxnSpPr>
          <p:spPr>
            <a:xfrm flipV="1">
              <a:off x="1234582" y="4719992"/>
              <a:ext cx="502235" cy="558505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C6C2F5-1329-544C-B9DF-1F32068ED793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 flipV="1">
              <a:off x="1276242" y="4619417"/>
              <a:ext cx="418915" cy="379828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3279E6-E515-D349-9602-F66102FC2CD9}"/>
                </a:ext>
              </a:extLst>
            </p:cNvPr>
            <p:cNvCxnSpPr>
              <a:cxnSpLocks/>
              <a:stCxn id="63" idx="6"/>
              <a:endCxn id="61" idx="2"/>
            </p:cNvCxnSpPr>
            <p:nvPr/>
          </p:nvCxnSpPr>
          <p:spPr>
            <a:xfrm flipV="1">
              <a:off x="1979627" y="4830433"/>
              <a:ext cx="494107" cy="168812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DEC652-EF5A-FC48-91FB-3E08282BA04E}"/>
                </a:ext>
              </a:extLst>
            </p:cNvPr>
            <p:cNvCxnSpPr>
              <a:cxnSpLocks/>
              <a:stCxn id="61" idx="2"/>
              <a:endCxn id="62" idx="6"/>
            </p:cNvCxnSpPr>
            <p:nvPr/>
          </p:nvCxnSpPr>
          <p:spPr>
            <a:xfrm flipH="1" flipV="1">
              <a:off x="1979627" y="4619417"/>
              <a:ext cx="494107" cy="211016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C2CC82-C6E6-A447-B0EA-2D85CF0FFB39}"/>
              </a:ext>
            </a:extLst>
          </p:cNvPr>
          <p:cNvGrpSpPr/>
          <p:nvPr/>
        </p:nvGrpSpPr>
        <p:grpSpPr>
          <a:xfrm>
            <a:off x="2792437" y="2174474"/>
            <a:ext cx="316523" cy="102518"/>
            <a:chOff x="2792437" y="2174474"/>
            <a:chExt cx="316523" cy="102518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BF5ECC-CFA9-0F40-A33E-D7A3E1D4B55D}"/>
                </a:ext>
              </a:extLst>
            </p:cNvPr>
            <p:cNvCxnSpPr/>
            <p:nvPr/>
          </p:nvCxnSpPr>
          <p:spPr>
            <a:xfrm>
              <a:off x="2792437" y="2174474"/>
              <a:ext cx="3165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DF20A33-4A24-314B-9E29-021F909DEC98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37" y="2276992"/>
              <a:ext cx="3165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0CAC57-27CC-8449-B057-85FBD1AB86C6}"/>
              </a:ext>
            </a:extLst>
          </p:cNvPr>
          <p:cNvGrpSpPr/>
          <p:nvPr/>
        </p:nvGrpSpPr>
        <p:grpSpPr>
          <a:xfrm>
            <a:off x="2792437" y="4713458"/>
            <a:ext cx="316523" cy="102518"/>
            <a:chOff x="2792437" y="2174474"/>
            <a:chExt cx="316523" cy="10251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B76C0F6-417D-3344-9012-D53CE8516205}"/>
                </a:ext>
              </a:extLst>
            </p:cNvPr>
            <p:cNvCxnSpPr/>
            <p:nvPr/>
          </p:nvCxnSpPr>
          <p:spPr>
            <a:xfrm>
              <a:off x="2792437" y="2174474"/>
              <a:ext cx="3165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7946FD-1F95-824C-976C-EAD9E31044B8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37" y="2276992"/>
              <a:ext cx="3165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5FEBF8-D04C-DF4B-A7F7-9E0184DDE9D1}"/>
              </a:ext>
            </a:extLst>
          </p:cNvPr>
          <p:cNvSpPr/>
          <p:nvPr/>
        </p:nvSpPr>
        <p:spPr>
          <a:xfrm>
            <a:off x="4120896" y="2016226"/>
            <a:ext cx="7326466" cy="3631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A6A9DCB-409B-A148-87C5-79589582C956}"/>
              </a:ext>
            </a:extLst>
          </p:cNvPr>
          <p:cNvCxnSpPr/>
          <p:nvPr/>
        </p:nvCxnSpPr>
        <p:spPr>
          <a:xfrm>
            <a:off x="11065187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19AC6F3-B9DF-8F49-80E2-0FCA57FEC79A}"/>
              </a:ext>
            </a:extLst>
          </p:cNvPr>
          <p:cNvCxnSpPr/>
          <p:nvPr/>
        </p:nvCxnSpPr>
        <p:spPr>
          <a:xfrm>
            <a:off x="10699698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ECE1E4F-1035-3748-9CAE-8B9D82BBA59B}"/>
              </a:ext>
            </a:extLst>
          </p:cNvPr>
          <p:cNvCxnSpPr/>
          <p:nvPr/>
        </p:nvCxnSpPr>
        <p:spPr>
          <a:xfrm>
            <a:off x="9968720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6E11D0-AB3A-5A43-8CFF-8633C979DEFF}"/>
              </a:ext>
            </a:extLst>
          </p:cNvPr>
          <p:cNvCxnSpPr/>
          <p:nvPr/>
        </p:nvCxnSpPr>
        <p:spPr>
          <a:xfrm>
            <a:off x="10334209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C2B0C50-8DF9-4246-81DC-2015ABD00C7D}"/>
              </a:ext>
            </a:extLst>
          </p:cNvPr>
          <p:cNvCxnSpPr/>
          <p:nvPr/>
        </p:nvCxnSpPr>
        <p:spPr>
          <a:xfrm>
            <a:off x="9603231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A183C8-4FC4-4E44-95BD-2274ABB7E00D}"/>
              </a:ext>
            </a:extLst>
          </p:cNvPr>
          <p:cNvCxnSpPr/>
          <p:nvPr/>
        </p:nvCxnSpPr>
        <p:spPr>
          <a:xfrm>
            <a:off x="9237742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885F292-7D3E-1B46-9035-A9C206E3C1B2}"/>
              </a:ext>
            </a:extLst>
          </p:cNvPr>
          <p:cNvCxnSpPr/>
          <p:nvPr/>
        </p:nvCxnSpPr>
        <p:spPr>
          <a:xfrm>
            <a:off x="8872253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2F6CD4-2918-3D41-AB39-F9D32F2AE7EF}"/>
              </a:ext>
            </a:extLst>
          </p:cNvPr>
          <p:cNvCxnSpPr/>
          <p:nvPr/>
        </p:nvCxnSpPr>
        <p:spPr>
          <a:xfrm>
            <a:off x="8506764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57156D5-1860-EA44-8BBA-3B2941CB943F}"/>
              </a:ext>
            </a:extLst>
          </p:cNvPr>
          <p:cNvCxnSpPr/>
          <p:nvPr/>
        </p:nvCxnSpPr>
        <p:spPr>
          <a:xfrm>
            <a:off x="7775786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FECEC61-E4AB-BA40-9749-3ED722732514}"/>
              </a:ext>
            </a:extLst>
          </p:cNvPr>
          <p:cNvCxnSpPr/>
          <p:nvPr/>
        </p:nvCxnSpPr>
        <p:spPr>
          <a:xfrm>
            <a:off x="7410297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FDE62AA-BB10-1E46-8A47-3016C690050D}"/>
              </a:ext>
            </a:extLst>
          </p:cNvPr>
          <p:cNvCxnSpPr/>
          <p:nvPr/>
        </p:nvCxnSpPr>
        <p:spPr>
          <a:xfrm>
            <a:off x="7044808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08FBAFC-B92C-E942-AD1E-900CAE94F1E1}"/>
              </a:ext>
            </a:extLst>
          </p:cNvPr>
          <p:cNvCxnSpPr/>
          <p:nvPr/>
        </p:nvCxnSpPr>
        <p:spPr>
          <a:xfrm>
            <a:off x="8141275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49C621D-25AC-D74B-993C-CB15CD9FC73B}"/>
              </a:ext>
            </a:extLst>
          </p:cNvPr>
          <p:cNvCxnSpPr/>
          <p:nvPr/>
        </p:nvCxnSpPr>
        <p:spPr>
          <a:xfrm>
            <a:off x="6679319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3C2586A-21C5-AB4E-9B17-79121A5ACC27}"/>
              </a:ext>
            </a:extLst>
          </p:cNvPr>
          <p:cNvCxnSpPr/>
          <p:nvPr/>
        </p:nvCxnSpPr>
        <p:spPr>
          <a:xfrm>
            <a:off x="6313830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AEFED21-52BF-1C4C-B31C-A64B18D47F9C}"/>
              </a:ext>
            </a:extLst>
          </p:cNvPr>
          <p:cNvCxnSpPr/>
          <p:nvPr/>
        </p:nvCxnSpPr>
        <p:spPr>
          <a:xfrm>
            <a:off x="5948341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D5177D4-44EF-5F48-AC63-37B27BE31A71}"/>
              </a:ext>
            </a:extLst>
          </p:cNvPr>
          <p:cNvCxnSpPr/>
          <p:nvPr/>
        </p:nvCxnSpPr>
        <p:spPr>
          <a:xfrm>
            <a:off x="5582852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2907D23-6874-A54B-B5A6-E215C012FBE8}"/>
              </a:ext>
            </a:extLst>
          </p:cNvPr>
          <p:cNvCxnSpPr/>
          <p:nvPr/>
        </p:nvCxnSpPr>
        <p:spPr>
          <a:xfrm>
            <a:off x="5217363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402A93-C4E8-6E45-8BF8-9075ABE4465D}"/>
              </a:ext>
            </a:extLst>
          </p:cNvPr>
          <p:cNvCxnSpPr/>
          <p:nvPr/>
        </p:nvCxnSpPr>
        <p:spPr>
          <a:xfrm>
            <a:off x="4851874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1BE5555-F888-814F-B5EC-982C052F936B}"/>
              </a:ext>
            </a:extLst>
          </p:cNvPr>
          <p:cNvCxnSpPr/>
          <p:nvPr/>
        </p:nvCxnSpPr>
        <p:spPr>
          <a:xfrm>
            <a:off x="4486385" y="201622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ECCF92B9-B320-2A45-95E8-312AE4FC456F}"/>
              </a:ext>
            </a:extLst>
          </p:cNvPr>
          <p:cNvSpPr txBox="1"/>
          <p:nvPr/>
        </p:nvSpPr>
        <p:spPr>
          <a:xfrm>
            <a:off x="4060639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21FA88-EDB3-A348-8969-CBC20AE3B805}"/>
              </a:ext>
            </a:extLst>
          </p:cNvPr>
          <p:cNvSpPr txBox="1"/>
          <p:nvPr/>
        </p:nvSpPr>
        <p:spPr>
          <a:xfrm>
            <a:off x="4431341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.67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E06D1EA-CAF5-CE4D-BF29-047E257CD63E}"/>
              </a:ext>
            </a:extLst>
          </p:cNvPr>
          <p:cNvSpPr txBox="1"/>
          <p:nvPr/>
        </p:nvSpPr>
        <p:spPr>
          <a:xfrm>
            <a:off x="4810283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.82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579103C-AEE2-1542-B39F-0DC9C8ABF559}"/>
              </a:ext>
            </a:extLst>
          </p:cNvPr>
          <p:cNvSpPr txBox="1"/>
          <p:nvPr/>
        </p:nvSpPr>
        <p:spPr>
          <a:xfrm>
            <a:off x="5180985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.15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29DAE5-0F37-0E47-8E85-A3065AF875C0}"/>
              </a:ext>
            </a:extLst>
          </p:cNvPr>
          <p:cNvSpPr txBox="1"/>
          <p:nvPr/>
        </p:nvSpPr>
        <p:spPr>
          <a:xfrm>
            <a:off x="5502260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6C4B9E0-1860-4243-9B27-40E8F96B91E4}"/>
              </a:ext>
            </a:extLst>
          </p:cNvPr>
          <p:cNvSpPr txBox="1"/>
          <p:nvPr/>
        </p:nvSpPr>
        <p:spPr>
          <a:xfrm>
            <a:off x="5872962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.89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D91B61C-B6A2-9248-942F-1DE5A4BA4657}"/>
              </a:ext>
            </a:extLst>
          </p:cNvPr>
          <p:cNvSpPr txBox="1"/>
          <p:nvPr/>
        </p:nvSpPr>
        <p:spPr>
          <a:xfrm>
            <a:off x="6251904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.27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438E49A-858F-B847-B74F-C37C0A05D9D0}"/>
              </a:ext>
            </a:extLst>
          </p:cNvPr>
          <p:cNvSpPr txBox="1"/>
          <p:nvPr/>
        </p:nvSpPr>
        <p:spPr>
          <a:xfrm>
            <a:off x="6622606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.73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063B268-A413-4943-9BBA-1DB6F3908F95}"/>
              </a:ext>
            </a:extLst>
          </p:cNvPr>
          <p:cNvSpPr txBox="1"/>
          <p:nvPr/>
        </p:nvSpPr>
        <p:spPr>
          <a:xfrm>
            <a:off x="6985071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59BAD42-6502-7D4D-83B3-5FA5EBAF4A5A}"/>
              </a:ext>
            </a:extLst>
          </p:cNvPr>
          <p:cNvSpPr txBox="1"/>
          <p:nvPr/>
        </p:nvSpPr>
        <p:spPr>
          <a:xfrm>
            <a:off x="7355773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.79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58D486B-870C-1245-ACE7-9C9197925030}"/>
              </a:ext>
            </a:extLst>
          </p:cNvPr>
          <p:cNvSpPr txBox="1"/>
          <p:nvPr/>
        </p:nvSpPr>
        <p:spPr>
          <a:xfrm>
            <a:off x="7734715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.36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7AF18F2-159F-0145-8823-B5A3B45AAACA}"/>
              </a:ext>
            </a:extLst>
          </p:cNvPr>
          <p:cNvSpPr txBox="1"/>
          <p:nvPr/>
        </p:nvSpPr>
        <p:spPr>
          <a:xfrm>
            <a:off x="8105417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.45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EF1FB9F-1F2D-7444-AF2C-5DB22DC50BA0}"/>
              </a:ext>
            </a:extLst>
          </p:cNvPr>
          <p:cNvSpPr txBox="1"/>
          <p:nvPr/>
        </p:nvSpPr>
        <p:spPr>
          <a:xfrm>
            <a:off x="8443168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6F696E2-E17C-DE47-9CD1-7302A17A55C6}"/>
              </a:ext>
            </a:extLst>
          </p:cNvPr>
          <p:cNvSpPr txBox="1"/>
          <p:nvPr/>
        </p:nvSpPr>
        <p:spPr>
          <a:xfrm>
            <a:off x="8813870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.72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5B5E272-C5AA-0442-8760-6317290DBB93}"/>
              </a:ext>
            </a:extLst>
          </p:cNvPr>
          <p:cNvSpPr txBox="1"/>
          <p:nvPr/>
        </p:nvSpPr>
        <p:spPr>
          <a:xfrm>
            <a:off x="9192812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EE8F90-24E8-024B-A3FC-CFA46E702423}"/>
              </a:ext>
            </a:extLst>
          </p:cNvPr>
          <p:cNvSpPr txBox="1"/>
          <p:nvPr/>
        </p:nvSpPr>
        <p:spPr>
          <a:xfrm>
            <a:off x="9563514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.05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0DDDCB6-C5FB-0046-BC6B-29F8A680DB51}"/>
              </a:ext>
            </a:extLst>
          </p:cNvPr>
          <p:cNvSpPr txBox="1"/>
          <p:nvPr/>
        </p:nvSpPr>
        <p:spPr>
          <a:xfrm>
            <a:off x="9893028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.18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5E78BBB-2486-6547-B303-FA55A4A9B995}"/>
              </a:ext>
            </a:extLst>
          </p:cNvPr>
          <p:cNvSpPr txBox="1"/>
          <p:nvPr/>
        </p:nvSpPr>
        <p:spPr>
          <a:xfrm>
            <a:off x="10263730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.62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CC6A21D-F458-1B44-B868-A15CDAAD9344}"/>
              </a:ext>
            </a:extLst>
          </p:cNvPr>
          <p:cNvSpPr txBox="1"/>
          <p:nvPr/>
        </p:nvSpPr>
        <p:spPr>
          <a:xfrm>
            <a:off x="10642672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.51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8E5403A-5C0A-0748-886F-A92CB8A75A8D}"/>
              </a:ext>
            </a:extLst>
          </p:cNvPr>
          <p:cNvSpPr txBox="1"/>
          <p:nvPr/>
        </p:nvSpPr>
        <p:spPr>
          <a:xfrm>
            <a:off x="11013374" y="20429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.83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6B2E146-3539-1547-9C97-F98EE5277409}"/>
              </a:ext>
            </a:extLst>
          </p:cNvPr>
          <p:cNvSpPr/>
          <p:nvPr/>
        </p:nvSpPr>
        <p:spPr>
          <a:xfrm>
            <a:off x="4120896" y="4557846"/>
            <a:ext cx="7326466" cy="3631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D6078B6-BC54-DA4E-9099-1A8F83BAC0F3}"/>
              </a:ext>
            </a:extLst>
          </p:cNvPr>
          <p:cNvCxnSpPr/>
          <p:nvPr/>
        </p:nvCxnSpPr>
        <p:spPr>
          <a:xfrm>
            <a:off x="11065187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0AFDC19-DC10-5E44-B18F-33D5497D954A}"/>
              </a:ext>
            </a:extLst>
          </p:cNvPr>
          <p:cNvCxnSpPr/>
          <p:nvPr/>
        </p:nvCxnSpPr>
        <p:spPr>
          <a:xfrm>
            <a:off x="10699698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532738B-2D87-4B48-8146-5A4B2E00FFD8}"/>
              </a:ext>
            </a:extLst>
          </p:cNvPr>
          <p:cNvCxnSpPr/>
          <p:nvPr/>
        </p:nvCxnSpPr>
        <p:spPr>
          <a:xfrm>
            <a:off x="9968720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817293A-A333-D247-A0FC-4319C622CBB5}"/>
              </a:ext>
            </a:extLst>
          </p:cNvPr>
          <p:cNvCxnSpPr/>
          <p:nvPr/>
        </p:nvCxnSpPr>
        <p:spPr>
          <a:xfrm>
            <a:off x="10334209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EB996550-B435-774D-9FCE-65891BB58735}"/>
              </a:ext>
            </a:extLst>
          </p:cNvPr>
          <p:cNvCxnSpPr/>
          <p:nvPr/>
        </p:nvCxnSpPr>
        <p:spPr>
          <a:xfrm>
            <a:off x="9603231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8A1F0BE-0F2D-B744-8D80-444BB8A793E8}"/>
              </a:ext>
            </a:extLst>
          </p:cNvPr>
          <p:cNvCxnSpPr/>
          <p:nvPr/>
        </p:nvCxnSpPr>
        <p:spPr>
          <a:xfrm>
            <a:off x="9237742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08F5D7D-1E6C-0547-B082-8A4AC3339446}"/>
              </a:ext>
            </a:extLst>
          </p:cNvPr>
          <p:cNvCxnSpPr/>
          <p:nvPr/>
        </p:nvCxnSpPr>
        <p:spPr>
          <a:xfrm>
            <a:off x="8872253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FFC3F17-C77D-3743-9415-E8FFE742AB6B}"/>
              </a:ext>
            </a:extLst>
          </p:cNvPr>
          <p:cNvCxnSpPr/>
          <p:nvPr/>
        </p:nvCxnSpPr>
        <p:spPr>
          <a:xfrm>
            <a:off x="8506764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C89BE0C-1995-7B43-88AC-5CF6473FBBFD}"/>
              </a:ext>
            </a:extLst>
          </p:cNvPr>
          <p:cNvCxnSpPr/>
          <p:nvPr/>
        </p:nvCxnSpPr>
        <p:spPr>
          <a:xfrm>
            <a:off x="7775786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AA74672D-C153-2045-AA34-47AFA1678495}"/>
              </a:ext>
            </a:extLst>
          </p:cNvPr>
          <p:cNvCxnSpPr/>
          <p:nvPr/>
        </p:nvCxnSpPr>
        <p:spPr>
          <a:xfrm>
            <a:off x="7410297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53BDB05-7264-3246-9FBA-78D9D987E775}"/>
              </a:ext>
            </a:extLst>
          </p:cNvPr>
          <p:cNvCxnSpPr/>
          <p:nvPr/>
        </p:nvCxnSpPr>
        <p:spPr>
          <a:xfrm>
            <a:off x="7044808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CCA33B2-1F82-E84F-A55B-CC30D5432498}"/>
              </a:ext>
            </a:extLst>
          </p:cNvPr>
          <p:cNvCxnSpPr/>
          <p:nvPr/>
        </p:nvCxnSpPr>
        <p:spPr>
          <a:xfrm>
            <a:off x="8141275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FE9FA4B-4A62-EC4D-BD45-593E58D89195}"/>
              </a:ext>
            </a:extLst>
          </p:cNvPr>
          <p:cNvCxnSpPr/>
          <p:nvPr/>
        </p:nvCxnSpPr>
        <p:spPr>
          <a:xfrm>
            <a:off x="6679319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D43A99E-3A09-0C46-8F70-49DB6D285B79}"/>
              </a:ext>
            </a:extLst>
          </p:cNvPr>
          <p:cNvCxnSpPr/>
          <p:nvPr/>
        </p:nvCxnSpPr>
        <p:spPr>
          <a:xfrm>
            <a:off x="6313830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006B7F8C-BE1F-F448-B69D-0D82A0D82E56}"/>
              </a:ext>
            </a:extLst>
          </p:cNvPr>
          <p:cNvCxnSpPr/>
          <p:nvPr/>
        </p:nvCxnSpPr>
        <p:spPr>
          <a:xfrm>
            <a:off x="5948341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3963052-9017-BF46-B4C2-A566C9460E37}"/>
              </a:ext>
            </a:extLst>
          </p:cNvPr>
          <p:cNvCxnSpPr/>
          <p:nvPr/>
        </p:nvCxnSpPr>
        <p:spPr>
          <a:xfrm>
            <a:off x="5582852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8C3E4F5-F258-6448-8568-18F967E5A67C}"/>
              </a:ext>
            </a:extLst>
          </p:cNvPr>
          <p:cNvCxnSpPr/>
          <p:nvPr/>
        </p:nvCxnSpPr>
        <p:spPr>
          <a:xfrm>
            <a:off x="5217363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39D1F65-98FA-4742-BA89-33A84DBB0EB2}"/>
              </a:ext>
            </a:extLst>
          </p:cNvPr>
          <p:cNvCxnSpPr/>
          <p:nvPr/>
        </p:nvCxnSpPr>
        <p:spPr>
          <a:xfrm>
            <a:off x="4851874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5282AB9-9E5D-0542-B9DE-F41E4A6D0AE6}"/>
              </a:ext>
            </a:extLst>
          </p:cNvPr>
          <p:cNvCxnSpPr/>
          <p:nvPr/>
        </p:nvCxnSpPr>
        <p:spPr>
          <a:xfrm>
            <a:off x="4486385" y="4557846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1DE8BCC1-83CF-3A46-96F8-86D83201B807}"/>
              </a:ext>
            </a:extLst>
          </p:cNvPr>
          <p:cNvSpPr txBox="1"/>
          <p:nvPr/>
        </p:nvSpPr>
        <p:spPr>
          <a:xfrm>
            <a:off x="4060639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.87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5B04FE4-C6D7-2B4E-83B5-F3080CE22396}"/>
              </a:ext>
            </a:extLst>
          </p:cNvPr>
          <p:cNvSpPr txBox="1"/>
          <p:nvPr/>
        </p:nvSpPr>
        <p:spPr>
          <a:xfrm>
            <a:off x="4431341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.95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5349D33-2926-3642-BB3B-624FF5300170}"/>
              </a:ext>
            </a:extLst>
          </p:cNvPr>
          <p:cNvSpPr txBox="1"/>
          <p:nvPr/>
        </p:nvSpPr>
        <p:spPr>
          <a:xfrm>
            <a:off x="4810283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B733131-6291-3C4E-806B-51AC3670EF6C}"/>
              </a:ext>
            </a:extLst>
          </p:cNvPr>
          <p:cNvSpPr txBox="1"/>
          <p:nvPr/>
        </p:nvSpPr>
        <p:spPr>
          <a:xfrm>
            <a:off x="5180985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.89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6E4F52F-EFA4-8D4E-A0F0-3CC31C745BCA}"/>
              </a:ext>
            </a:extLst>
          </p:cNvPr>
          <p:cNvSpPr txBox="1"/>
          <p:nvPr/>
        </p:nvSpPr>
        <p:spPr>
          <a:xfrm>
            <a:off x="5502260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.93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473005-9C54-F347-AEFF-61FDD3981489}"/>
              </a:ext>
            </a:extLst>
          </p:cNvPr>
          <p:cNvSpPr txBox="1"/>
          <p:nvPr/>
        </p:nvSpPr>
        <p:spPr>
          <a:xfrm>
            <a:off x="5872962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.87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7619D7D-47AC-0747-81FB-9ABDD850E0B3}"/>
              </a:ext>
            </a:extLst>
          </p:cNvPr>
          <p:cNvSpPr txBox="1"/>
          <p:nvPr/>
        </p:nvSpPr>
        <p:spPr>
          <a:xfrm>
            <a:off x="6251904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.88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0B2E99C-4000-AF4B-92FF-AE5451BF0297}"/>
              </a:ext>
            </a:extLst>
          </p:cNvPr>
          <p:cNvSpPr txBox="1"/>
          <p:nvPr/>
        </p:nvSpPr>
        <p:spPr>
          <a:xfrm>
            <a:off x="6622606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B832389-A664-344B-A155-D2765E205563}"/>
              </a:ext>
            </a:extLst>
          </p:cNvPr>
          <p:cNvSpPr txBox="1"/>
          <p:nvPr/>
        </p:nvSpPr>
        <p:spPr>
          <a:xfrm>
            <a:off x="6985071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.97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EA6053F-B99E-174D-9575-FD514DE3B911}"/>
              </a:ext>
            </a:extLst>
          </p:cNvPr>
          <p:cNvSpPr txBox="1"/>
          <p:nvPr/>
        </p:nvSpPr>
        <p:spPr>
          <a:xfrm>
            <a:off x="7355773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.85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C420C5E-9FDB-CB44-94E0-E0E0A2236396}"/>
              </a:ext>
            </a:extLst>
          </p:cNvPr>
          <p:cNvSpPr txBox="1"/>
          <p:nvPr/>
        </p:nvSpPr>
        <p:spPr>
          <a:xfrm>
            <a:off x="7734715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.86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091C99C-F7EB-D443-AE2E-35BF902D72AF}"/>
              </a:ext>
            </a:extLst>
          </p:cNvPr>
          <p:cNvSpPr txBox="1"/>
          <p:nvPr/>
        </p:nvSpPr>
        <p:spPr>
          <a:xfrm>
            <a:off x="8105417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.78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8E8315D-7E4D-0F41-B523-7D2035C88FB3}"/>
              </a:ext>
            </a:extLst>
          </p:cNvPr>
          <p:cNvSpPr txBox="1"/>
          <p:nvPr/>
        </p:nvSpPr>
        <p:spPr>
          <a:xfrm>
            <a:off x="8443168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.83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B6A94A8-0569-6545-A4E3-73CFCEF1D935}"/>
              </a:ext>
            </a:extLst>
          </p:cNvPr>
          <p:cNvSpPr txBox="1"/>
          <p:nvPr/>
        </p:nvSpPr>
        <p:spPr>
          <a:xfrm>
            <a:off x="8813870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.84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B955827-6286-D143-874F-086CF6D3C8DD}"/>
              </a:ext>
            </a:extLst>
          </p:cNvPr>
          <p:cNvSpPr txBox="1"/>
          <p:nvPr/>
        </p:nvSpPr>
        <p:spPr>
          <a:xfrm>
            <a:off x="9192812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.86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877FF57-8023-6746-A922-BD5A44882119}"/>
              </a:ext>
            </a:extLst>
          </p:cNvPr>
          <p:cNvSpPr txBox="1"/>
          <p:nvPr/>
        </p:nvSpPr>
        <p:spPr>
          <a:xfrm>
            <a:off x="9563514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.98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F893056-5C63-3544-ABDC-D9290F385843}"/>
              </a:ext>
            </a:extLst>
          </p:cNvPr>
          <p:cNvSpPr txBox="1"/>
          <p:nvPr/>
        </p:nvSpPr>
        <p:spPr>
          <a:xfrm>
            <a:off x="9893028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.78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7DA966A-AF5E-3D45-8EC1-10C242D3756F}"/>
              </a:ext>
            </a:extLst>
          </p:cNvPr>
          <p:cNvSpPr txBox="1"/>
          <p:nvPr/>
        </p:nvSpPr>
        <p:spPr>
          <a:xfrm>
            <a:off x="10263730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3309681-BDF2-A649-9C16-43D82AE0C5C4}"/>
              </a:ext>
            </a:extLst>
          </p:cNvPr>
          <p:cNvSpPr txBox="1"/>
          <p:nvPr/>
        </p:nvSpPr>
        <p:spPr>
          <a:xfrm>
            <a:off x="10642672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.84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69CD2BB-0F29-9545-B398-05E1E55C774B}"/>
              </a:ext>
            </a:extLst>
          </p:cNvPr>
          <p:cNvSpPr txBox="1"/>
          <p:nvPr/>
        </p:nvSpPr>
        <p:spPr>
          <a:xfrm>
            <a:off x="11013374" y="45845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.83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AA80BA7-EE86-A242-A473-B07292B118FC}"/>
              </a:ext>
            </a:extLst>
          </p:cNvPr>
          <p:cNvSpPr txBox="1"/>
          <p:nvPr/>
        </p:nvSpPr>
        <p:spPr>
          <a:xfrm>
            <a:off x="4060639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7E26F53-BAF4-5148-BD6F-E107BE10554C}"/>
              </a:ext>
            </a:extLst>
          </p:cNvPr>
          <p:cNvSpPr txBox="1"/>
          <p:nvPr/>
        </p:nvSpPr>
        <p:spPr>
          <a:xfrm>
            <a:off x="4431341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3B57600-177F-0041-96C5-F92C8AB566D1}"/>
              </a:ext>
            </a:extLst>
          </p:cNvPr>
          <p:cNvSpPr txBox="1"/>
          <p:nvPr/>
        </p:nvSpPr>
        <p:spPr>
          <a:xfrm>
            <a:off x="4810283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FA918A4-D6FA-E841-8B71-E708AE33660E}"/>
              </a:ext>
            </a:extLst>
          </p:cNvPr>
          <p:cNvSpPr txBox="1"/>
          <p:nvPr/>
        </p:nvSpPr>
        <p:spPr>
          <a:xfrm>
            <a:off x="5180985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E28C7F2-BF7B-0B45-ABF7-4DFF305D2E90}"/>
              </a:ext>
            </a:extLst>
          </p:cNvPr>
          <p:cNvSpPr txBox="1"/>
          <p:nvPr/>
        </p:nvSpPr>
        <p:spPr>
          <a:xfrm>
            <a:off x="5502260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E5FA41D-2761-1742-87A8-68CADFABC4AC}"/>
              </a:ext>
            </a:extLst>
          </p:cNvPr>
          <p:cNvSpPr txBox="1"/>
          <p:nvPr/>
        </p:nvSpPr>
        <p:spPr>
          <a:xfrm>
            <a:off x="5872962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B13FFA6-B2E4-5C4F-8707-CCCF7003602D}"/>
              </a:ext>
            </a:extLst>
          </p:cNvPr>
          <p:cNvSpPr txBox="1"/>
          <p:nvPr/>
        </p:nvSpPr>
        <p:spPr>
          <a:xfrm>
            <a:off x="6251904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EF803B3-F81B-D940-83C7-54715011F7C3}"/>
              </a:ext>
            </a:extLst>
          </p:cNvPr>
          <p:cNvSpPr txBox="1"/>
          <p:nvPr/>
        </p:nvSpPr>
        <p:spPr>
          <a:xfrm>
            <a:off x="11128704" y="23477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F5E4EE6-D4DE-324A-9DC0-F1F3E5B8DF55}"/>
              </a:ext>
            </a:extLst>
          </p:cNvPr>
          <p:cNvSpPr txBox="1"/>
          <p:nvPr/>
        </p:nvSpPr>
        <p:spPr>
          <a:xfrm>
            <a:off x="6722162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49E6305-8ABA-C545-9C71-8D86D2534891}"/>
              </a:ext>
            </a:extLst>
          </p:cNvPr>
          <p:cNvSpPr txBox="1"/>
          <p:nvPr/>
        </p:nvSpPr>
        <p:spPr>
          <a:xfrm>
            <a:off x="7117579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3595270-5B18-D04D-ADA4-65CDF7283E7E}"/>
              </a:ext>
            </a:extLst>
          </p:cNvPr>
          <p:cNvSpPr txBox="1"/>
          <p:nvPr/>
        </p:nvSpPr>
        <p:spPr>
          <a:xfrm>
            <a:off x="7496520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CFD5D25-9CF1-414E-ADEF-21429B8D435C}"/>
              </a:ext>
            </a:extLst>
          </p:cNvPr>
          <p:cNvSpPr txBox="1"/>
          <p:nvPr/>
        </p:nvSpPr>
        <p:spPr>
          <a:xfrm>
            <a:off x="7842509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4009E4-5C60-F04B-88B8-71E215BF066B}"/>
              </a:ext>
            </a:extLst>
          </p:cNvPr>
          <p:cNvSpPr txBox="1"/>
          <p:nvPr/>
        </p:nvSpPr>
        <p:spPr>
          <a:xfrm>
            <a:off x="8221449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6DAE7B5-80D1-D645-B1D6-100F94FA88EB}"/>
              </a:ext>
            </a:extLst>
          </p:cNvPr>
          <p:cNvSpPr txBox="1"/>
          <p:nvPr/>
        </p:nvSpPr>
        <p:spPr>
          <a:xfrm>
            <a:off x="8575676" y="234772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C65BFB-37C4-D44C-B037-880F961D4FA3}"/>
              </a:ext>
            </a:extLst>
          </p:cNvPr>
          <p:cNvSpPr txBox="1"/>
          <p:nvPr/>
        </p:nvSpPr>
        <p:spPr>
          <a:xfrm>
            <a:off x="8921665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5D08AA1-2F4F-6E4E-B794-F97CFCA000D4}"/>
              </a:ext>
            </a:extLst>
          </p:cNvPr>
          <p:cNvSpPr txBox="1"/>
          <p:nvPr/>
        </p:nvSpPr>
        <p:spPr>
          <a:xfrm>
            <a:off x="9300606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6872E15-A1EE-B14E-B92E-8147FC6AB627}"/>
              </a:ext>
            </a:extLst>
          </p:cNvPr>
          <p:cNvSpPr txBox="1"/>
          <p:nvPr/>
        </p:nvSpPr>
        <p:spPr>
          <a:xfrm>
            <a:off x="9663071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FBA03B7-DA05-9C4A-AE65-6D557108F09A}"/>
              </a:ext>
            </a:extLst>
          </p:cNvPr>
          <p:cNvSpPr txBox="1"/>
          <p:nvPr/>
        </p:nvSpPr>
        <p:spPr>
          <a:xfrm>
            <a:off x="10042012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A156A04-A565-D148-9BE4-E2E430A0D0EC}"/>
              </a:ext>
            </a:extLst>
          </p:cNvPr>
          <p:cNvSpPr txBox="1"/>
          <p:nvPr/>
        </p:nvSpPr>
        <p:spPr>
          <a:xfrm>
            <a:off x="10404477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9314DACE-6511-BC44-B55D-ADEEC4C86102}"/>
              </a:ext>
            </a:extLst>
          </p:cNvPr>
          <p:cNvSpPr txBox="1"/>
          <p:nvPr/>
        </p:nvSpPr>
        <p:spPr>
          <a:xfrm>
            <a:off x="10766942" y="2347722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CA63647-F8C2-8846-AB3C-460E6278C8F0}"/>
              </a:ext>
            </a:extLst>
          </p:cNvPr>
          <p:cNvSpPr txBox="1"/>
          <p:nvPr/>
        </p:nvSpPr>
        <p:spPr>
          <a:xfrm>
            <a:off x="4060639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1131ABE-4D05-5C4F-8E93-1CDE3A0DB156}"/>
              </a:ext>
            </a:extLst>
          </p:cNvPr>
          <p:cNvSpPr txBox="1"/>
          <p:nvPr/>
        </p:nvSpPr>
        <p:spPr>
          <a:xfrm>
            <a:off x="4431341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C2C03BC-3DFE-C84E-A4F8-0A19BEB5B013}"/>
              </a:ext>
            </a:extLst>
          </p:cNvPr>
          <p:cNvSpPr txBox="1"/>
          <p:nvPr/>
        </p:nvSpPr>
        <p:spPr>
          <a:xfrm>
            <a:off x="4810283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C2A32D4-EB8B-0B4E-AB12-46D38E720981}"/>
              </a:ext>
            </a:extLst>
          </p:cNvPr>
          <p:cNvSpPr txBox="1"/>
          <p:nvPr/>
        </p:nvSpPr>
        <p:spPr>
          <a:xfrm>
            <a:off x="5180985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11C14CF-A414-0E45-B04C-B9C82EA36963}"/>
              </a:ext>
            </a:extLst>
          </p:cNvPr>
          <p:cNvSpPr txBox="1"/>
          <p:nvPr/>
        </p:nvSpPr>
        <p:spPr>
          <a:xfrm>
            <a:off x="5502260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163CFC9-5AD6-0841-9FF5-5D36CC5E2FD5}"/>
              </a:ext>
            </a:extLst>
          </p:cNvPr>
          <p:cNvSpPr txBox="1"/>
          <p:nvPr/>
        </p:nvSpPr>
        <p:spPr>
          <a:xfrm>
            <a:off x="5872962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43B3F14-B8BA-CF4B-B028-4CC83739EFB4}"/>
              </a:ext>
            </a:extLst>
          </p:cNvPr>
          <p:cNvSpPr txBox="1"/>
          <p:nvPr/>
        </p:nvSpPr>
        <p:spPr>
          <a:xfrm>
            <a:off x="6251904" y="484815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B99E34F-C642-EA48-8C7C-5B9339B363FB}"/>
              </a:ext>
            </a:extLst>
          </p:cNvPr>
          <p:cNvSpPr txBox="1"/>
          <p:nvPr/>
        </p:nvSpPr>
        <p:spPr>
          <a:xfrm>
            <a:off x="11128704" y="484815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baseline="-25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7F03730-6ABF-8B4A-9AD1-F756ACACA628}"/>
              </a:ext>
            </a:extLst>
          </p:cNvPr>
          <p:cNvSpPr txBox="1"/>
          <p:nvPr/>
        </p:nvSpPr>
        <p:spPr>
          <a:xfrm>
            <a:off x="6722162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D7D6B1-5465-7042-82D3-B5CBA25B3F26}"/>
              </a:ext>
            </a:extLst>
          </p:cNvPr>
          <p:cNvSpPr txBox="1"/>
          <p:nvPr/>
        </p:nvSpPr>
        <p:spPr>
          <a:xfrm>
            <a:off x="7117579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45196E8-C864-E240-97F0-130030C6F916}"/>
              </a:ext>
            </a:extLst>
          </p:cNvPr>
          <p:cNvSpPr txBox="1"/>
          <p:nvPr/>
        </p:nvSpPr>
        <p:spPr>
          <a:xfrm>
            <a:off x="7496520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4F5B7C-71B5-DC43-B98C-28476513593A}"/>
              </a:ext>
            </a:extLst>
          </p:cNvPr>
          <p:cNvSpPr txBox="1"/>
          <p:nvPr/>
        </p:nvSpPr>
        <p:spPr>
          <a:xfrm>
            <a:off x="7842509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510705C-CD25-D84D-8A93-3BA6578BB4CB}"/>
              </a:ext>
            </a:extLst>
          </p:cNvPr>
          <p:cNvSpPr txBox="1"/>
          <p:nvPr/>
        </p:nvSpPr>
        <p:spPr>
          <a:xfrm>
            <a:off x="8221449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6EDFC49-360E-974E-8638-3BCA90A2F370}"/>
              </a:ext>
            </a:extLst>
          </p:cNvPr>
          <p:cNvSpPr txBox="1"/>
          <p:nvPr/>
        </p:nvSpPr>
        <p:spPr>
          <a:xfrm>
            <a:off x="8575676" y="48481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BDE8079-F73B-984A-A565-6C662D73F1C4}"/>
              </a:ext>
            </a:extLst>
          </p:cNvPr>
          <p:cNvSpPr txBox="1"/>
          <p:nvPr/>
        </p:nvSpPr>
        <p:spPr>
          <a:xfrm>
            <a:off x="8921665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E57EDDB-BE55-0443-844A-18D280AC6E43}"/>
              </a:ext>
            </a:extLst>
          </p:cNvPr>
          <p:cNvSpPr txBox="1"/>
          <p:nvPr/>
        </p:nvSpPr>
        <p:spPr>
          <a:xfrm>
            <a:off x="9300606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425409B-B92B-F94F-9BE2-F56037ECF716}"/>
              </a:ext>
            </a:extLst>
          </p:cNvPr>
          <p:cNvSpPr txBox="1"/>
          <p:nvPr/>
        </p:nvSpPr>
        <p:spPr>
          <a:xfrm>
            <a:off x="9663071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E633D57-F3C1-2342-86D2-90A834563197}"/>
              </a:ext>
            </a:extLst>
          </p:cNvPr>
          <p:cNvSpPr txBox="1"/>
          <p:nvPr/>
        </p:nvSpPr>
        <p:spPr>
          <a:xfrm>
            <a:off x="10042012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1469E7D-9E17-B542-AD59-27212C33896B}"/>
              </a:ext>
            </a:extLst>
          </p:cNvPr>
          <p:cNvSpPr txBox="1"/>
          <p:nvPr/>
        </p:nvSpPr>
        <p:spPr>
          <a:xfrm>
            <a:off x="10404477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F4D1202-8855-FD49-8A8B-664C2E8EFAB4}"/>
              </a:ext>
            </a:extLst>
          </p:cNvPr>
          <p:cNvSpPr txBox="1"/>
          <p:nvPr/>
        </p:nvSpPr>
        <p:spPr>
          <a:xfrm>
            <a:off x="10766942" y="4848153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94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265">
            <a:extLst>
              <a:ext uri="{FF2B5EF4-FFF2-40B4-BE49-F238E27FC236}">
                <a16:creationId xmlns:a16="http://schemas.microsoft.com/office/drawing/2014/main" id="{44ED8936-C143-E74A-84C4-66F8B5ADD045}"/>
              </a:ext>
            </a:extLst>
          </p:cNvPr>
          <p:cNvSpPr/>
          <p:nvPr/>
        </p:nvSpPr>
        <p:spPr>
          <a:xfrm>
            <a:off x="7187981" y="2846307"/>
            <a:ext cx="1778855" cy="13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CBA7AAF-AF8A-A14D-BAAA-A30F296A2E16}"/>
              </a:ext>
            </a:extLst>
          </p:cNvPr>
          <p:cNvSpPr/>
          <p:nvPr/>
        </p:nvSpPr>
        <p:spPr>
          <a:xfrm>
            <a:off x="752354" y="1396350"/>
            <a:ext cx="5704202" cy="1254976"/>
          </a:xfrm>
          <a:prstGeom prst="rect">
            <a:avLst/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C564F69-0714-2948-BC7F-447B7A28BE03}"/>
              </a:ext>
            </a:extLst>
          </p:cNvPr>
          <p:cNvSpPr/>
          <p:nvPr/>
        </p:nvSpPr>
        <p:spPr>
          <a:xfrm>
            <a:off x="752354" y="2874340"/>
            <a:ext cx="5704202" cy="1254976"/>
          </a:xfrm>
          <a:prstGeom prst="rect">
            <a:avLst/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050AB29-BB3D-A146-917D-49C0CBA44A80}"/>
              </a:ext>
            </a:extLst>
          </p:cNvPr>
          <p:cNvSpPr/>
          <p:nvPr/>
        </p:nvSpPr>
        <p:spPr>
          <a:xfrm>
            <a:off x="752354" y="4352330"/>
            <a:ext cx="5704202" cy="1254976"/>
          </a:xfrm>
          <a:prstGeom prst="rect">
            <a:avLst/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LEARN TO SPOT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STRUCTURAL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PROBLEMS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B5A9523-AECA-5E42-960A-80AB2998026A}"/>
              </a:ext>
            </a:extLst>
          </p:cNvPr>
          <p:cNvSpPr/>
          <p:nvPr/>
        </p:nvSpPr>
        <p:spPr>
          <a:xfrm>
            <a:off x="977511" y="3078601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66F6DE-4F09-F141-8025-84BD31B13165}"/>
              </a:ext>
            </a:extLst>
          </p:cNvPr>
          <p:cNvSpPr/>
          <p:nvPr/>
        </p:nvSpPr>
        <p:spPr>
          <a:xfrm>
            <a:off x="977511" y="3312084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6CE042-E625-9047-95B3-54174A674841}"/>
              </a:ext>
            </a:extLst>
          </p:cNvPr>
          <p:cNvSpPr/>
          <p:nvPr/>
        </p:nvSpPr>
        <p:spPr>
          <a:xfrm>
            <a:off x="977511" y="3545567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F978F8-5BF5-D74D-AC31-4AABC24588F2}"/>
              </a:ext>
            </a:extLst>
          </p:cNvPr>
          <p:cNvSpPr/>
          <p:nvPr/>
        </p:nvSpPr>
        <p:spPr>
          <a:xfrm>
            <a:off x="977511" y="377904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058200-AB3C-694F-89BE-894C9207235D}"/>
              </a:ext>
            </a:extLst>
          </p:cNvPr>
          <p:cNvSpPr/>
          <p:nvPr/>
        </p:nvSpPr>
        <p:spPr>
          <a:xfrm>
            <a:off x="1888483" y="3441797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F4905A-E515-314F-932B-5B27F88855E5}"/>
              </a:ext>
            </a:extLst>
          </p:cNvPr>
          <p:cNvSpPr/>
          <p:nvPr/>
        </p:nvSpPr>
        <p:spPr>
          <a:xfrm>
            <a:off x="1409887" y="3312084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CC2450-16C9-784B-99AF-2E9DC176FBFB}"/>
              </a:ext>
            </a:extLst>
          </p:cNvPr>
          <p:cNvSpPr/>
          <p:nvPr/>
        </p:nvSpPr>
        <p:spPr>
          <a:xfrm>
            <a:off x="1409887" y="3545567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7DFD66-107B-2C48-8A83-9608F8DD9461}"/>
              </a:ext>
            </a:extLst>
          </p:cNvPr>
          <p:cNvCxnSpPr>
            <a:cxnSpLocks/>
            <a:stCxn id="41" idx="6"/>
            <a:endCxn id="46" idx="1"/>
          </p:cNvCxnSpPr>
          <p:nvPr/>
        </p:nvCxnSpPr>
        <p:spPr>
          <a:xfrm>
            <a:off x="1152377" y="3166034"/>
            <a:ext cx="283119" cy="171659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31D127-C520-C84F-A2EB-88A70F91DDAE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1152377" y="3399517"/>
            <a:ext cx="257510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5568AC-1826-0F4E-9E06-C9903B65C25A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1152377" y="3633000"/>
            <a:ext cx="257510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354F-904B-9041-8876-7518DB7A473C}"/>
              </a:ext>
            </a:extLst>
          </p:cNvPr>
          <p:cNvCxnSpPr>
            <a:cxnSpLocks/>
            <a:stCxn id="44" idx="6"/>
            <a:endCxn id="47" idx="3"/>
          </p:cNvCxnSpPr>
          <p:nvPr/>
        </p:nvCxnSpPr>
        <p:spPr>
          <a:xfrm flipV="1">
            <a:off x="1152377" y="3694824"/>
            <a:ext cx="283119" cy="171658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CE512A-0524-1B46-8D8A-AC2FFC7F20AE}"/>
              </a:ext>
            </a:extLst>
          </p:cNvPr>
          <p:cNvCxnSpPr>
            <a:cxnSpLocks/>
            <a:stCxn id="47" idx="6"/>
            <a:endCxn id="45" idx="2"/>
          </p:cNvCxnSpPr>
          <p:nvPr/>
        </p:nvCxnSpPr>
        <p:spPr>
          <a:xfrm flipV="1">
            <a:off x="1584752" y="3529230"/>
            <a:ext cx="303731" cy="10377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5F7922-8EEC-2348-8051-535D85DBAA2F}"/>
              </a:ext>
            </a:extLst>
          </p:cNvPr>
          <p:cNvCxnSpPr>
            <a:cxnSpLocks/>
            <a:stCxn id="45" idx="2"/>
            <a:endCxn id="46" idx="6"/>
          </p:cNvCxnSpPr>
          <p:nvPr/>
        </p:nvCxnSpPr>
        <p:spPr>
          <a:xfrm flipH="1" flipV="1">
            <a:off x="1584752" y="3399517"/>
            <a:ext cx="303731" cy="129713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CA54A9-9A26-1249-B616-39E3871D7469}"/>
              </a:ext>
            </a:extLst>
          </p:cNvPr>
          <p:cNvGrpSpPr/>
          <p:nvPr/>
        </p:nvGrpSpPr>
        <p:grpSpPr>
          <a:xfrm>
            <a:off x="991772" y="1632904"/>
            <a:ext cx="1508313" cy="875314"/>
            <a:chOff x="991772" y="4097354"/>
            <a:chExt cx="2453708" cy="142395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ED24D8-DBEC-1F4D-B9D1-EBE7EBB0FE9C}"/>
                </a:ext>
              </a:extLst>
            </p:cNvPr>
            <p:cNvSpPr/>
            <p:nvPr/>
          </p:nvSpPr>
          <p:spPr>
            <a:xfrm>
              <a:off x="991772" y="4097354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6F1B57B-B313-5E4D-8CD5-A9F6243FD300}"/>
                </a:ext>
              </a:extLst>
            </p:cNvPr>
            <p:cNvSpPr/>
            <p:nvPr/>
          </p:nvSpPr>
          <p:spPr>
            <a:xfrm>
              <a:off x="991772" y="4477182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C17655-2121-0244-9429-DB2849C16477}"/>
                </a:ext>
              </a:extLst>
            </p:cNvPr>
            <p:cNvSpPr/>
            <p:nvPr/>
          </p:nvSpPr>
          <p:spPr>
            <a:xfrm>
              <a:off x="991772" y="4857010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9D66B2-C5C3-174A-8D53-6A6D08F0E7AC}"/>
                </a:ext>
              </a:extLst>
            </p:cNvPr>
            <p:cNvSpPr/>
            <p:nvPr/>
          </p:nvSpPr>
          <p:spPr>
            <a:xfrm>
              <a:off x="991772" y="5236837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63D96C-B1DB-5C4C-A644-07ABC06C19F6}"/>
                </a:ext>
              </a:extLst>
            </p:cNvPr>
            <p:cNvSpPr/>
            <p:nvPr/>
          </p:nvSpPr>
          <p:spPr>
            <a:xfrm>
              <a:off x="2473734" y="4688198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F08C91-CABD-554D-84D6-542AB5F516D3}"/>
                </a:ext>
              </a:extLst>
            </p:cNvPr>
            <p:cNvSpPr/>
            <p:nvPr/>
          </p:nvSpPr>
          <p:spPr>
            <a:xfrm>
              <a:off x="1695157" y="4477182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2BFF88-A1B0-214F-A446-244ADC071738}"/>
                </a:ext>
              </a:extLst>
            </p:cNvPr>
            <p:cNvSpPr/>
            <p:nvPr/>
          </p:nvSpPr>
          <p:spPr>
            <a:xfrm>
              <a:off x="1695157" y="4857010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4283EA9-D8FE-FF48-A4AC-09682F6FBA8A}"/>
                </a:ext>
              </a:extLst>
            </p:cNvPr>
            <p:cNvCxnSpPr>
              <a:cxnSpLocks/>
              <a:stCxn id="57" idx="6"/>
              <a:endCxn id="62" idx="1"/>
            </p:cNvCxnSpPr>
            <p:nvPr/>
          </p:nvCxnSpPr>
          <p:spPr>
            <a:xfrm>
              <a:off x="1276242" y="4239589"/>
              <a:ext cx="460575" cy="279253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3B75699-419E-4D43-81B9-574710FD6AB2}"/>
                </a:ext>
              </a:extLst>
            </p:cNvPr>
            <p:cNvCxnSpPr>
              <a:cxnSpLocks/>
              <a:stCxn id="57" idx="5"/>
              <a:endCxn id="63" idx="1"/>
            </p:cNvCxnSpPr>
            <p:nvPr/>
          </p:nvCxnSpPr>
          <p:spPr>
            <a:xfrm>
              <a:off x="1234582" y="4340164"/>
              <a:ext cx="502236" cy="558507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BD9EEB-74C8-7C47-A5D5-D17EF854DE11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1276242" y="4999245"/>
              <a:ext cx="418915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1933D5-B968-C64C-B4F8-4913B3DC676C}"/>
                </a:ext>
              </a:extLst>
            </p:cNvPr>
            <p:cNvCxnSpPr>
              <a:cxnSpLocks/>
              <a:stCxn id="60" idx="7"/>
              <a:endCxn id="62" idx="3"/>
            </p:cNvCxnSpPr>
            <p:nvPr/>
          </p:nvCxnSpPr>
          <p:spPr>
            <a:xfrm flipV="1">
              <a:off x="1234582" y="4719992"/>
              <a:ext cx="502235" cy="558505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C6C2F5-1329-544C-B9DF-1F32068ED793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>
              <a:off x="1276242" y="4619417"/>
              <a:ext cx="418915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3279E6-E515-D349-9602-F66102FC2CD9}"/>
                </a:ext>
              </a:extLst>
            </p:cNvPr>
            <p:cNvCxnSpPr>
              <a:cxnSpLocks/>
              <a:stCxn id="63" idx="6"/>
              <a:endCxn id="61" idx="2"/>
            </p:cNvCxnSpPr>
            <p:nvPr/>
          </p:nvCxnSpPr>
          <p:spPr>
            <a:xfrm flipV="1">
              <a:off x="1979627" y="4830433"/>
              <a:ext cx="494107" cy="168812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DEC652-EF5A-FC48-91FB-3E08282BA04E}"/>
                </a:ext>
              </a:extLst>
            </p:cNvPr>
            <p:cNvCxnSpPr>
              <a:cxnSpLocks/>
              <a:stCxn id="61" idx="2"/>
              <a:endCxn id="62" idx="6"/>
            </p:cNvCxnSpPr>
            <p:nvPr/>
          </p:nvCxnSpPr>
          <p:spPr>
            <a:xfrm flipH="1" flipV="1">
              <a:off x="1979627" y="4619417"/>
              <a:ext cx="494107" cy="211016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B725E53-48F1-CC43-AD6D-980720955979}"/>
                </a:ext>
              </a:extLst>
            </p:cNvPr>
            <p:cNvSpPr/>
            <p:nvPr/>
          </p:nvSpPr>
          <p:spPr>
            <a:xfrm>
              <a:off x="3161010" y="4688198"/>
              <a:ext cx="284470" cy="2844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EF08F4F-501F-8547-A809-0BD76DB155DD}"/>
              </a:ext>
            </a:extLst>
          </p:cNvPr>
          <p:cNvSpPr/>
          <p:nvPr/>
        </p:nvSpPr>
        <p:spPr>
          <a:xfrm>
            <a:off x="3144129" y="1897694"/>
            <a:ext cx="2927174" cy="3631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0BF5F68-2729-D74B-BAA5-8C811A3A1846}"/>
              </a:ext>
            </a:extLst>
          </p:cNvPr>
          <p:cNvSpPr/>
          <p:nvPr/>
        </p:nvSpPr>
        <p:spPr>
          <a:xfrm>
            <a:off x="991772" y="4756506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BC87898-F7ED-B046-9421-486C4AB60494}"/>
              </a:ext>
            </a:extLst>
          </p:cNvPr>
          <p:cNvSpPr/>
          <p:nvPr/>
        </p:nvSpPr>
        <p:spPr>
          <a:xfrm>
            <a:off x="991772" y="498998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3C7F2B7-72FE-6A43-BD50-D44624F85B39}"/>
              </a:ext>
            </a:extLst>
          </p:cNvPr>
          <p:cNvSpPr/>
          <p:nvPr/>
        </p:nvSpPr>
        <p:spPr>
          <a:xfrm>
            <a:off x="1902744" y="488621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D1171FB-C568-1344-82CE-3FC402169820}"/>
              </a:ext>
            </a:extLst>
          </p:cNvPr>
          <p:cNvSpPr/>
          <p:nvPr/>
        </p:nvSpPr>
        <p:spPr>
          <a:xfrm>
            <a:off x="1424148" y="4756506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4C8A4D8-DF35-0F4C-A21D-56383326B32F}"/>
              </a:ext>
            </a:extLst>
          </p:cNvPr>
          <p:cNvSpPr/>
          <p:nvPr/>
        </p:nvSpPr>
        <p:spPr>
          <a:xfrm>
            <a:off x="1424148" y="498998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F92E28F-81F5-8D4E-88E2-43BEBD202C1C}"/>
              </a:ext>
            </a:extLst>
          </p:cNvPr>
          <p:cNvCxnSpPr>
            <a:cxnSpLocks/>
            <a:stCxn id="154" idx="6"/>
            <a:endCxn id="158" idx="2"/>
          </p:cNvCxnSpPr>
          <p:nvPr/>
        </p:nvCxnSpPr>
        <p:spPr>
          <a:xfrm>
            <a:off x="1166638" y="4843939"/>
            <a:ext cx="257510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179154A-2CE1-F04C-BB3B-03F06172AD6A}"/>
              </a:ext>
            </a:extLst>
          </p:cNvPr>
          <p:cNvCxnSpPr>
            <a:cxnSpLocks/>
            <a:stCxn id="155" idx="6"/>
            <a:endCxn id="159" idx="2"/>
          </p:cNvCxnSpPr>
          <p:nvPr/>
        </p:nvCxnSpPr>
        <p:spPr>
          <a:xfrm>
            <a:off x="1166638" y="5077422"/>
            <a:ext cx="257510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6D83A20-407B-0048-9221-ECDFF7738DBA}"/>
              </a:ext>
            </a:extLst>
          </p:cNvPr>
          <p:cNvCxnSpPr>
            <a:cxnSpLocks/>
            <a:stCxn id="159" idx="6"/>
            <a:endCxn id="157" idx="2"/>
          </p:cNvCxnSpPr>
          <p:nvPr/>
        </p:nvCxnSpPr>
        <p:spPr>
          <a:xfrm flipV="1">
            <a:off x="1599013" y="4973652"/>
            <a:ext cx="303731" cy="10377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F92DF7B-B37D-1B48-8A3C-F80986A48A1E}"/>
              </a:ext>
            </a:extLst>
          </p:cNvPr>
          <p:cNvCxnSpPr>
            <a:cxnSpLocks/>
            <a:stCxn id="157" idx="2"/>
            <a:endCxn id="158" idx="6"/>
          </p:cNvCxnSpPr>
          <p:nvPr/>
        </p:nvCxnSpPr>
        <p:spPr>
          <a:xfrm flipH="1" flipV="1">
            <a:off x="1599013" y="4843939"/>
            <a:ext cx="303731" cy="129713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A5E18A3-9C14-4743-85D4-242BD75F5B82}"/>
              </a:ext>
            </a:extLst>
          </p:cNvPr>
          <p:cNvCxnSpPr>
            <a:cxnSpLocks/>
            <a:stCxn id="61" idx="6"/>
            <a:endCxn id="167" idx="2"/>
          </p:cNvCxnSpPr>
          <p:nvPr/>
        </p:nvCxnSpPr>
        <p:spPr>
          <a:xfrm>
            <a:off x="2077611" y="2083533"/>
            <a:ext cx="247608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C48B84F-C3C4-4E48-847E-260280F17E79}"/>
              </a:ext>
            </a:extLst>
          </p:cNvPr>
          <p:cNvSpPr/>
          <p:nvPr/>
        </p:nvSpPr>
        <p:spPr>
          <a:xfrm>
            <a:off x="2273131" y="488621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08446406-06B0-8042-80B4-0D50815FA2C0}"/>
              </a:ext>
            </a:extLst>
          </p:cNvPr>
          <p:cNvSpPr/>
          <p:nvPr/>
        </p:nvSpPr>
        <p:spPr>
          <a:xfrm>
            <a:off x="2273131" y="4602641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3972085-4F41-CF4C-944F-D8D6084DF142}"/>
              </a:ext>
            </a:extLst>
          </p:cNvPr>
          <p:cNvSpPr/>
          <p:nvPr/>
        </p:nvSpPr>
        <p:spPr>
          <a:xfrm>
            <a:off x="2273131" y="5175586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60D1B64-82B5-AA42-86F1-89A0C7009857}"/>
              </a:ext>
            </a:extLst>
          </p:cNvPr>
          <p:cNvSpPr/>
          <p:nvPr/>
        </p:nvSpPr>
        <p:spPr>
          <a:xfrm>
            <a:off x="2672458" y="4886219"/>
            <a:ext cx="174866" cy="1748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C986232-A082-A042-911E-DC1D494C6F9F}"/>
              </a:ext>
            </a:extLst>
          </p:cNvPr>
          <p:cNvCxnSpPr>
            <a:cxnSpLocks/>
            <a:stCxn id="154" idx="5"/>
            <a:endCxn id="159" idx="1"/>
          </p:cNvCxnSpPr>
          <p:nvPr/>
        </p:nvCxnSpPr>
        <p:spPr>
          <a:xfrm>
            <a:off x="1141029" y="4905763"/>
            <a:ext cx="308728" cy="109835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D1BD046-F8D8-F14F-98A4-334188E236C0}"/>
              </a:ext>
            </a:extLst>
          </p:cNvPr>
          <p:cNvCxnSpPr>
            <a:cxnSpLocks/>
            <a:stCxn id="158" idx="7"/>
            <a:endCxn id="170" idx="2"/>
          </p:cNvCxnSpPr>
          <p:nvPr/>
        </p:nvCxnSpPr>
        <p:spPr>
          <a:xfrm flipV="1">
            <a:off x="1573405" y="4690074"/>
            <a:ext cx="699726" cy="92041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9933ABE-6EEA-7549-A263-F217E2BAFE8E}"/>
              </a:ext>
            </a:extLst>
          </p:cNvPr>
          <p:cNvCxnSpPr>
            <a:cxnSpLocks/>
            <a:stCxn id="170" idx="3"/>
            <a:endCxn id="157" idx="7"/>
          </p:cNvCxnSpPr>
          <p:nvPr/>
        </p:nvCxnSpPr>
        <p:spPr>
          <a:xfrm flipH="1">
            <a:off x="2052001" y="4751898"/>
            <a:ext cx="246739" cy="15993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BE71107-8FA5-8E4F-BD5C-F2FBD2E26339}"/>
              </a:ext>
            </a:extLst>
          </p:cNvPr>
          <p:cNvCxnSpPr>
            <a:cxnSpLocks/>
            <a:stCxn id="171" idx="2"/>
            <a:endCxn id="159" idx="5"/>
          </p:cNvCxnSpPr>
          <p:nvPr/>
        </p:nvCxnSpPr>
        <p:spPr>
          <a:xfrm flipH="1" flipV="1">
            <a:off x="1573405" y="5139246"/>
            <a:ext cx="699726" cy="123773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DEB415-2605-1144-8791-101B5427F95B}"/>
              </a:ext>
            </a:extLst>
          </p:cNvPr>
          <p:cNvCxnSpPr>
            <a:cxnSpLocks/>
            <a:stCxn id="169" idx="2"/>
            <a:endCxn id="157" idx="6"/>
          </p:cNvCxnSpPr>
          <p:nvPr/>
        </p:nvCxnSpPr>
        <p:spPr>
          <a:xfrm flipH="1">
            <a:off x="2077610" y="4973652"/>
            <a:ext cx="195521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A75496D-DBCE-5244-8358-89EC329D5A84}"/>
              </a:ext>
            </a:extLst>
          </p:cNvPr>
          <p:cNvCxnSpPr>
            <a:cxnSpLocks/>
            <a:stCxn id="172" idx="2"/>
            <a:endCxn id="169" idx="6"/>
          </p:cNvCxnSpPr>
          <p:nvPr/>
        </p:nvCxnSpPr>
        <p:spPr>
          <a:xfrm flipH="1">
            <a:off x="2447997" y="4973652"/>
            <a:ext cx="224461" cy="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073C114-B59A-854C-88EC-4B00CAE9FD4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2422388" y="5035476"/>
            <a:ext cx="275679" cy="165719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FD6D8810-C9C5-2246-93CA-1DC341470C5C}"/>
              </a:ext>
            </a:extLst>
          </p:cNvPr>
          <p:cNvCxnSpPr>
            <a:cxnSpLocks/>
            <a:stCxn id="172" idx="1"/>
            <a:endCxn id="170" idx="5"/>
          </p:cNvCxnSpPr>
          <p:nvPr/>
        </p:nvCxnSpPr>
        <p:spPr>
          <a:xfrm flipH="1" flipV="1">
            <a:off x="2422388" y="4751898"/>
            <a:ext cx="275679" cy="159930"/>
          </a:xfrm>
          <a:prstGeom prst="line">
            <a:avLst/>
          </a:prstGeom>
          <a:ln w="12700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867A798-29DA-4C46-8993-EFAA1AC8FB78}"/>
              </a:ext>
            </a:extLst>
          </p:cNvPr>
          <p:cNvSpPr/>
          <p:nvPr/>
        </p:nvSpPr>
        <p:spPr>
          <a:xfrm>
            <a:off x="3144129" y="3315595"/>
            <a:ext cx="2927174" cy="3631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8C2E682-CFAE-CC40-9CA4-1A52E2232667}"/>
              </a:ext>
            </a:extLst>
          </p:cNvPr>
          <p:cNvSpPr/>
          <p:nvPr/>
        </p:nvSpPr>
        <p:spPr>
          <a:xfrm>
            <a:off x="3144129" y="4774002"/>
            <a:ext cx="2927174" cy="3631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84A8411-B3F8-F746-A6C0-79F409A025D1}"/>
              </a:ext>
            </a:extLst>
          </p:cNvPr>
          <p:cNvSpPr txBox="1"/>
          <p:nvPr/>
        </p:nvSpPr>
        <p:spPr>
          <a:xfrm>
            <a:off x="838200" y="1368868"/>
            <a:ext cx="3563386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Tested 99.99% accurate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79F68EF-A20F-1444-AC80-357CD5F79C96}"/>
              </a:ext>
            </a:extLst>
          </p:cNvPr>
          <p:cNvGrpSpPr/>
          <p:nvPr/>
        </p:nvGrpSpPr>
        <p:grpSpPr>
          <a:xfrm>
            <a:off x="7262575" y="3032305"/>
            <a:ext cx="1556366" cy="875314"/>
            <a:chOff x="7262575" y="3067027"/>
            <a:chExt cx="1556366" cy="875314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CD3D816-579D-FB4F-B2D4-338D98DB004F}"/>
                </a:ext>
              </a:extLst>
            </p:cNvPr>
            <p:cNvSpPr/>
            <p:nvPr/>
          </p:nvSpPr>
          <p:spPr>
            <a:xfrm>
              <a:off x="7262575" y="3067027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95628D1C-15E3-2E4F-BC74-18C0E5F18477}"/>
                </a:ext>
              </a:extLst>
            </p:cNvPr>
            <p:cNvSpPr/>
            <p:nvPr/>
          </p:nvSpPr>
          <p:spPr>
            <a:xfrm>
              <a:off x="7262575" y="3300510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2E78F7C-3A5C-9A46-90DB-EA3D8BEFC919}"/>
                </a:ext>
              </a:extLst>
            </p:cNvPr>
            <p:cNvSpPr/>
            <p:nvPr/>
          </p:nvSpPr>
          <p:spPr>
            <a:xfrm>
              <a:off x="7262575" y="3533993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92ACD25-15A2-FF46-AA09-2F676054108A}"/>
                </a:ext>
              </a:extLst>
            </p:cNvPr>
            <p:cNvSpPr/>
            <p:nvPr/>
          </p:nvSpPr>
          <p:spPr>
            <a:xfrm>
              <a:off x="7262575" y="3767475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4D0B00A-6BDA-DC4E-96E4-12EE7FB39E90}"/>
                </a:ext>
              </a:extLst>
            </p:cNvPr>
            <p:cNvSpPr/>
            <p:nvPr/>
          </p:nvSpPr>
          <p:spPr>
            <a:xfrm>
              <a:off x="8644075" y="3430223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311D918-A234-5F4F-9D68-CC885788613D}"/>
                </a:ext>
              </a:extLst>
            </p:cNvPr>
            <p:cNvSpPr/>
            <p:nvPr/>
          </p:nvSpPr>
          <p:spPr>
            <a:xfrm>
              <a:off x="7694951" y="3300510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747C1D-28E6-694F-BFEB-4FCB0BAA4F49}"/>
                </a:ext>
              </a:extLst>
            </p:cNvPr>
            <p:cNvSpPr/>
            <p:nvPr/>
          </p:nvSpPr>
          <p:spPr>
            <a:xfrm>
              <a:off x="7694951" y="3533993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B5557AE-F12C-AE47-8A97-2A4A124D741E}"/>
                </a:ext>
              </a:extLst>
            </p:cNvPr>
            <p:cNvCxnSpPr>
              <a:cxnSpLocks/>
              <a:stCxn id="209" idx="6"/>
              <a:endCxn id="214" idx="1"/>
            </p:cNvCxnSpPr>
            <p:nvPr/>
          </p:nvCxnSpPr>
          <p:spPr>
            <a:xfrm>
              <a:off x="7437441" y="3154460"/>
              <a:ext cx="283119" cy="171659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67C36B-ED24-9940-B911-A881C495F903}"/>
                </a:ext>
              </a:extLst>
            </p:cNvPr>
            <p:cNvCxnSpPr>
              <a:cxnSpLocks/>
              <a:stCxn id="210" idx="6"/>
              <a:endCxn id="214" idx="2"/>
            </p:cNvCxnSpPr>
            <p:nvPr/>
          </p:nvCxnSpPr>
          <p:spPr>
            <a:xfrm>
              <a:off x="7437441" y="3387943"/>
              <a:ext cx="257510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90B774B-F86C-554B-A046-B5C8FFE69A54}"/>
                </a:ext>
              </a:extLst>
            </p:cNvPr>
            <p:cNvCxnSpPr>
              <a:cxnSpLocks/>
              <a:stCxn id="211" idx="6"/>
              <a:endCxn id="215" idx="2"/>
            </p:cNvCxnSpPr>
            <p:nvPr/>
          </p:nvCxnSpPr>
          <p:spPr>
            <a:xfrm>
              <a:off x="7437441" y="3621426"/>
              <a:ext cx="257510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F3B6993-5AAE-EB47-93CE-FC38EAD27C68}"/>
                </a:ext>
              </a:extLst>
            </p:cNvPr>
            <p:cNvCxnSpPr>
              <a:cxnSpLocks/>
              <a:stCxn id="212" idx="6"/>
              <a:endCxn id="215" idx="3"/>
            </p:cNvCxnSpPr>
            <p:nvPr/>
          </p:nvCxnSpPr>
          <p:spPr>
            <a:xfrm flipV="1">
              <a:off x="7437441" y="3683250"/>
              <a:ext cx="283119" cy="171658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130642B-DE98-C041-8740-58E1BEB4FA7F}"/>
                </a:ext>
              </a:extLst>
            </p:cNvPr>
            <p:cNvCxnSpPr>
              <a:cxnSpLocks/>
              <a:stCxn id="215" idx="6"/>
              <a:endCxn id="232" idx="3"/>
            </p:cNvCxnSpPr>
            <p:nvPr/>
          </p:nvCxnSpPr>
          <p:spPr>
            <a:xfrm flipV="1">
              <a:off x="7869817" y="3449767"/>
              <a:ext cx="325305" cy="171659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73B83A7-4BD2-9845-BE1E-ACDD342C9017}"/>
                </a:ext>
              </a:extLst>
            </p:cNvPr>
            <p:cNvCxnSpPr>
              <a:cxnSpLocks/>
              <a:stCxn id="233" idx="1"/>
              <a:endCxn id="214" idx="6"/>
            </p:cNvCxnSpPr>
            <p:nvPr/>
          </p:nvCxnSpPr>
          <p:spPr>
            <a:xfrm flipH="1" flipV="1">
              <a:off x="7869817" y="3387943"/>
              <a:ext cx="325305" cy="171659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F647E8-1538-0C47-89A6-0873FE9F4051}"/>
                </a:ext>
              </a:extLst>
            </p:cNvPr>
            <p:cNvSpPr/>
            <p:nvPr/>
          </p:nvSpPr>
          <p:spPr>
            <a:xfrm>
              <a:off x="8169513" y="3300510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EBA00DC-B235-EE47-AA74-FADE085B4492}"/>
                </a:ext>
              </a:extLst>
            </p:cNvPr>
            <p:cNvSpPr/>
            <p:nvPr/>
          </p:nvSpPr>
          <p:spPr>
            <a:xfrm>
              <a:off x="8169513" y="3533993"/>
              <a:ext cx="174866" cy="1748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749CA9F-C29F-7541-A445-483E2B95175B}"/>
                </a:ext>
              </a:extLst>
            </p:cNvPr>
            <p:cNvCxnSpPr>
              <a:cxnSpLocks/>
              <a:stCxn id="233" idx="2"/>
              <a:endCxn id="215" idx="6"/>
            </p:cNvCxnSpPr>
            <p:nvPr/>
          </p:nvCxnSpPr>
          <p:spPr>
            <a:xfrm flipH="1">
              <a:off x="7869817" y="3621426"/>
              <a:ext cx="299696" cy="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EC6518-54E6-3348-B477-7E0355D28FA1}"/>
                </a:ext>
              </a:extLst>
            </p:cNvPr>
            <p:cNvCxnSpPr>
              <a:cxnSpLocks/>
              <a:stCxn id="213" idx="2"/>
              <a:endCxn id="232" idx="6"/>
            </p:cNvCxnSpPr>
            <p:nvPr/>
          </p:nvCxnSpPr>
          <p:spPr>
            <a:xfrm flipH="1" flipV="1">
              <a:off x="8344379" y="3387943"/>
              <a:ext cx="299696" cy="129713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D83F5657-91A4-EA45-9DCF-6519232B1922}"/>
                </a:ext>
              </a:extLst>
            </p:cNvPr>
            <p:cNvCxnSpPr>
              <a:cxnSpLocks/>
              <a:stCxn id="213" idx="2"/>
              <a:endCxn id="233" idx="6"/>
            </p:cNvCxnSpPr>
            <p:nvPr/>
          </p:nvCxnSpPr>
          <p:spPr>
            <a:xfrm flipH="1">
              <a:off x="8344379" y="3517656"/>
              <a:ext cx="299696" cy="103770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89C250B-DE23-FD4B-8B44-34621B8EF13D}"/>
                </a:ext>
              </a:extLst>
            </p:cNvPr>
            <p:cNvCxnSpPr>
              <a:cxnSpLocks/>
              <a:stCxn id="232" idx="1"/>
              <a:endCxn id="209" idx="6"/>
            </p:cNvCxnSpPr>
            <p:nvPr/>
          </p:nvCxnSpPr>
          <p:spPr>
            <a:xfrm flipH="1" flipV="1">
              <a:off x="7437441" y="3154460"/>
              <a:ext cx="757681" cy="171659"/>
            </a:xfrm>
            <a:prstGeom prst="line">
              <a:avLst/>
            </a:prstGeom>
            <a:ln w="12700">
              <a:solidFill>
                <a:srgbClr val="59BF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406C9BC8-52A1-5D49-97E1-E850ED1FA585}"/>
              </a:ext>
            </a:extLst>
          </p:cNvPr>
          <p:cNvSpPr txBox="1"/>
          <p:nvPr/>
        </p:nvSpPr>
        <p:spPr>
          <a:xfrm>
            <a:off x="7350008" y="4151994"/>
            <a:ext cx="121051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Classifier</a:t>
            </a:r>
          </a:p>
        </p:txBody>
      </p:sp>
      <p:cxnSp>
        <p:nvCxnSpPr>
          <p:cNvPr id="258" name="Elbow Connector 257">
            <a:extLst>
              <a:ext uri="{FF2B5EF4-FFF2-40B4-BE49-F238E27FC236}">
                <a16:creationId xmlns:a16="http://schemas.microsoft.com/office/drawing/2014/main" id="{E18818DD-A61B-3342-8CB0-170A7872B099}"/>
              </a:ext>
            </a:extLst>
          </p:cNvPr>
          <p:cNvCxnSpPr>
            <a:cxnSpLocks/>
            <a:stCxn id="252" idx="3"/>
            <a:endCxn id="266" idx="1"/>
          </p:cNvCxnSpPr>
          <p:nvPr/>
        </p:nvCxnSpPr>
        <p:spPr>
          <a:xfrm>
            <a:off x="6456556" y="2023838"/>
            <a:ext cx="731425" cy="1475313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8025CC08-04E3-4B43-8F94-FCAAA35F21E7}"/>
              </a:ext>
            </a:extLst>
          </p:cNvPr>
          <p:cNvCxnSpPr>
            <a:cxnSpLocks/>
            <a:stCxn id="253" idx="3"/>
            <a:endCxn id="266" idx="1"/>
          </p:cNvCxnSpPr>
          <p:nvPr/>
        </p:nvCxnSpPr>
        <p:spPr>
          <a:xfrm flipV="1">
            <a:off x="6456556" y="3499151"/>
            <a:ext cx="731425" cy="2677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>
            <a:extLst>
              <a:ext uri="{FF2B5EF4-FFF2-40B4-BE49-F238E27FC236}">
                <a16:creationId xmlns:a16="http://schemas.microsoft.com/office/drawing/2014/main" id="{54CB4BA4-82F6-504E-9117-C8419144F7C2}"/>
              </a:ext>
            </a:extLst>
          </p:cNvPr>
          <p:cNvCxnSpPr>
            <a:cxnSpLocks/>
            <a:stCxn id="254" idx="3"/>
            <a:endCxn id="266" idx="1"/>
          </p:cNvCxnSpPr>
          <p:nvPr/>
        </p:nvCxnSpPr>
        <p:spPr>
          <a:xfrm flipV="1">
            <a:off x="6456556" y="3499151"/>
            <a:ext cx="731425" cy="1480667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3F402BC0-F3D1-2D43-BBC8-98FED3684183}"/>
              </a:ext>
            </a:extLst>
          </p:cNvPr>
          <p:cNvSpPr/>
          <p:nvPr/>
        </p:nvSpPr>
        <p:spPr>
          <a:xfrm>
            <a:off x="9753160" y="2483903"/>
            <a:ext cx="955498" cy="466965"/>
          </a:xfrm>
          <a:prstGeom prst="roundRect">
            <a:avLst>
              <a:gd name="adj" fmla="val 0"/>
            </a:avLst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C500C6FE-5AEF-8B47-A0C6-6B20B26C067E}"/>
              </a:ext>
            </a:extLst>
          </p:cNvPr>
          <p:cNvSpPr/>
          <p:nvPr/>
        </p:nvSpPr>
        <p:spPr>
          <a:xfrm>
            <a:off x="9737296" y="3268100"/>
            <a:ext cx="955498" cy="466965"/>
          </a:xfrm>
          <a:prstGeom prst="roundRect">
            <a:avLst>
              <a:gd name="adj" fmla="val 0"/>
            </a:avLst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</a:t>
            </a:r>
            <a:r>
              <a:rPr lang="en-US" baseline="-25000" dirty="0"/>
              <a:t>1</a:t>
            </a:r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7CB032CE-192B-9A49-8F42-B951ACE5E05C}"/>
              </a:ext>
            </a:extLst>
          </p:cNvPr>
          <p:cNvSpPr/>
          <p:nvPr/>
        </p:nvSpPr>
        <p:spPr>
          <a:xfrm>
            <a:off x="9753160" y="4023362"/>
            <a:ext cx="955498" cy="466965"/>
          </a:xfrm>
          <a:prstGeom prst="roundRect">
            <a:avLst>
              <a:gd name="adj" fmla="val 0"/>
            </a:avLst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</a:t>
            </a:r>
            <a:r>
              <a:rPr lang="en-US" baseline="-25000" dirty="0"/>
              <a:t>2</a:t>
            </a:r>
          </a:p>
        </p:txBody>
      </p: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22F79CB2-26CE-6141-B003-B58E5FC330F5}"/>
              </a:ext>
            </a:extLst>
          </p:cNvPr>
          <p:cNvCxnSpPr>
            <a:cxnSpLocks/>
            <a:stCxn id="266" idx="3"/>
            <a:endCxn id="276" idx="1"/>
          </p:cNvCxnSpPr>
          <p:nvPr/>
        </p:nvCxnSpPr>
        <p:spPr>
          <a:xfrm>
            <a:off x="8966836" y="3499151"/>
            <a:ext cx="770460" cy="2432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45D55E22-2841-9440-8B08-E4E3F6E05839}"/>
              </a:ext>
            </a:extLst>
          </p:cNvPr>
          <p:cNvCxnSpPr>
            <a:cxnSpLocks/>
            <a:stCxn id="266" idx="3"/>
            <a:endCxn id="275" idx="1"/>
          </p:cNvCxnSpPr>
          <p:nvPr/>
        </p:nvCxnSpPr>
        <p:spPr>
          <a:xfrm flipV="1">
            <a:off x="8966836" y="2717386"/>
            <a:ext cx="786324" cy="781765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280">
            <a:extLst>
              <a:ext uri="{FF2B5EF4-FFF2-40B4-BE49-F238E27FC236}">
                <a16:creationId xmlns:a16="http://schemas.microsoft.com/office/drawing/2014/main" id="{F34A4F33-1A57-2544-909E-9EC35EE0B305}"/>
              </a:ext>
            </a:extLst>
          </p:cNvPr>
          <p:cNvCxnSpPr>
            <a:cxnSpLocks/>
            <a:stCxn id="266" idx="3"/>
            <a:endCxn id="277" idx="1"/>
          </p:cNvCxnSpPr>
          <p:nvPr/>
        </p:nvCxnSpPr>
        <p:spPr>
          <a:xfrm>
            <a:off x="8966836" y="3499151"/>
            <a:ext cx="786324" cy="757694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E81EE53B-4D03-9444-8EB7-DA6804A98EB2}"/>
              </a:ext>
            </a:extLst>
          </p:cNvPr>
          <p:cNvCxnSpPr/>
          <p:nvPr/>
        </p:nvCxnSpPr>
        <p:spPr>
          <a:xfrm>
            <a:off x="6071303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AE024D1-7B96-9847-BF69-BC6F225D4FA6}"/>
              </a:ext>
            </a:extLst>
          </p:cNvPr>
          <p:cNvCxnSpPr/>
          <p:nvPr/>
        </p:nvCxnSpPr>
        <p:spPr>
          <a:xfrm>
            <a:off x="5340325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E558B5A7-B725-B545-9D3D-A518915C00B6}"/>
              </a:ext>
            </a:extLst>
          </p:cNvPr>
          <p:cNvCxnSpPr/>
          <p:nvPr/>
        </p:nvCxnSpPr>
        <p:spPr>
          <a:xfrm>
            <a:off x="5705814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CE02EB0-80D6-3341-AF61-A95858B6A7C1}"/>
              </a:ext>
            </a:extLst>
          </p:cNvPr>
          <p:cNvCxnSpPr/>
          <p:nvPr/>
        </p:nvCxnSpPr>
        <p:spPr>
          <a:xfrm>
            <a:off x="4974836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9DE17A3-D051-4543-BEB8-FACF1CE9B42B}"/>
              </a:ext>
            </a:extLst>
          </p:cNvPr>
          <p:cNvCxnSpPr/>
          <p:nvPr/>
        </p:nvCxnSpPr>
        <p:spPr>
          <a:xfrm>
            <a:off x="4609347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ED13F859-ABEC-9B47-80E7-B67DF20470CB}"/>
              </a:ext>
            </a:extLst>
          </p:cNvPr>
          <p:cNvCxnSpPr/>
          <p:nvPr/>
        </p:nvCxnSpPr>
        <p:spPr>
          <a:xfrm>
            <a:off x="4243858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1241EB-B7E5-834B-9319-4C7B2D0EFDDC}"/>
              </a:ext>
            </a:extLst>
          </p:cNvPr>
          <p:cNvCxnSpPr/>
          <p:nvPr/>
        </p:nvCxnSpPr>
        <p:spPr>
          <a:xfrm>
            <a:off x="3878369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51D49AD-B4F0-4046-BF06-561BB79903E4}"/>
              </a:ext>
            </a:extLst>
          </p:cNvPr>
          <p:cNvCxnSpPr/>
          <p:nvPr/>
        </p:nvCxnSpPr>
        <p:spPr>
          <a:xfrm>
            <a:off x="3147391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8DDECF83-DF72-234E-BFBA-ECFD4AAA5CCA}"/>
              </a:ext>
            </a:extLst>
          </p:cNvPr>
          <p:cNvCxnSpPr/>
          <p:nvPr/>
        </p:nvCxnSpPr>
        <p:spPr>
          <a:xfrm>
            <a:off x="3512880" y="1897190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E7FDC45-7DA5-5640-93DE-A46845F17EDE}"/>
              </a:ext>
            </a:extLst>
          </p:cNvPr>
          <p:cNvSpPr txBox="1"/>
          <p:nvPr/>
        </p:nvSpPr>
        <p:spPr>
          <a:xfrm>
            <a:off x="3106320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.36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6E1E70F-D120-3D4E-A172-8CBC7C574A7E}"/>
              </a:ext>
            </a:extLst>
          </p:cNvPr>
          <p:cNvSpPr txBox="1"/>
          <p:nvPr/>
        </p:nvSpPr>
        <p:spPr>
          <a:xfrm>
            <a:off x="3477022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.45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8AD2738-9C59-8B48-9EFB-56C01105A263}"/>
              </a:ext>
            </a:extLst>
          </p:cNvPr>
          <p:cNvSpPr txBox="1"/>
          <p:nvPr/>
        </p:nvSpPr>
        <p:spPr>
          <a:xfrm>
            <a:off x="3814773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.91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2C28AD0-27C5-5549-B50B-E07EE7970CA9}"/>
              </a:ext>
            </a:extLst>
          </p:cNvPr>
          <p:cNvSpPr txBox="1"/>
          <p:nvPr/>
        </p:nvSpPr>
        <p:spPr>
          <a:xfrm>
            <a:off x="4185475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.72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C2E6B1B-661B-6B46-BE53-81A53058F135}"/>
              </a:ext>
            </a:extLst>
          </p:cNvPr>
          <p:cNvSpPr txBox="1"/>
          <p:nvPr/>
        </p:nvSpPr>
        <p:spPr>
          <a:xfrm>
            <a:off x="4564417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.11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4AEB6B3-1366-3A4C-8A04-8DC8C32C126E}"/>
              </a:ext>
            </a:extLst>
          </p:cNvPr>
          <p:cNvSpPr txBox="1"/>
          <p:nvPr/>
        </p:nvSpPr>
        <p:spPr>
          <a:xfrm>
            <a:off x="4935119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.05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C659A816-7DD0-8E43-A996-3058E7098416}"/>
              </a:ext>
            </a:extLst>
          </p:cNvPr>
          <p:cNvSpPr txBox="1"/>
          <p:nvPr/>
        </p:nvSpPr>
        <p:spPr>
          <a:xfrm>
            <a:off x="5264633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.18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EACAB23-BA84-3A4C-AD13-A55D773C1B14}"/>
              </a:ext>
            </a:extLst>
          </p:cNvPr>
          <p:cNvSpPr txBox="1"/>
          <p:nvPr/>
        </p:nvSpPr>
        <p:spPr>
          <a:xfrm>
            <a:off x="5635335" y="1923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.62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8371B8B1-82DD-7246-A0C6-B73EE708E81E}"/>
              </a:ext>
            </a:extLst>
          </p:cNvPr>
          <p:cNvCxnSpPr/>
          <p:nvPr/>
        </p:nvCxnSpPr>
        <p:spPr>
          <a:xfrm>
            <a:off x="6072443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97F27DD-2B47-2A49-8AA6-D21BFA5B160D}"/>
              </a:ext>
            </a:extLst>
          </p:cNvPr>
          <p:cNvCxnSpPr/>
          <p:nvPr/>
        </p:nvCxnSpPr>
        <p:spPr>
          <a:xfrm>
            <a:off x="5706954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916C3E5B-AC43-5F46-B827-893526334942}"/>
              </a:ext>
            </a:extLst>
          </p:cNvPr>
          <p:cNvCxnSpPr/>
          <p:nvPr/>
        </p:nvCxnSpPr>
        <p:spPr>
          <a:xfrm>
            <a:off x="4975976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42BABE78-951A-5745-B7B0-1F94DD015C60}"/>
              </a:ext>
            </a:extLst>
          </p:cNvPr>
          <p:cNvCxnSpPr/>
          <p:nvPr/>
        </p:nvCxnSpPr>
        <p:spPr>
          <a:xfrm>
            <a:off x="4610487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4FAB09A-98F5-AB44-AFE5-76AA6F2226EB}"/>
              </a:ext>
            </a:extLst>
          </p:cNvPr>
          <p:cNvCxnSpPr/>
          <p:nvPr/>
        </p:nvCxnSpPr>
        <p:spPr>
          <a:xfrm>
            <a:off x="4244998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4C129C6A-C644-FF4F-8C7B-86B3D2030336}"/>
              </a:ext>
            </a:extLst>
          </p:cNvPr>
          <p:cNvCxnSpPr/>
          <p:nvPr/>
        </p:nvCxnSpPr>
        <p:spPr>
          <a:xfrm>
            <a:off x="5341465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C652867-047C-114C-B960-9C0FB4429D9B}"/>
              </a:ext>
            </a:extLst>
          </p:cNvPr>
          <p:cNvCxnSpPr/>
          <p:nvPr/>
        </p:nvCxnSpPr>
        <p:spPr>
          <a:xfrm>
            <a:off x="3879509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4D51EA0-8043-FD4D-A576-0CC9779D33C5}"/>
              </a:ext>
            </a:extLst>
          </p:cNvPr>
          <p:cNvCxnSpPr/>
          <p:nvPr/>
        </p:nvCxnSpPr>
        <p:spPr>
          <a:xfrm>
            <a:off x="3514020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8103A70-B0CD-E745-9309-0FA8A6940A52}"/>
              </a:ext>
            </a:extLst>
          </p:cNvPr>
          <p:cNvCxnSpPr/>
          <p:nvPr/>
        </p:nvCxnSpPr>
        <p:spPr>
          <a:xfrm>
            <a:off x="3148531" y="3326525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6C891028-5364-004D-ACFD-31FB35D2C4DA}"/>
              </a:ext>
            </a:extLst>
          </p:cNvPr>
          <p:cNvSpPr txBox="1"/>
          <p:nvPr/>
        </p:nvSpPr>
        <p:spPr>
          <a:xfrm>
            <a:off x="3073152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.89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91AD4E34-15B6-5C47-AC54-9A255876D90E}"/>
              </a:ext>
            </a:extLst>
          </p:cNvPr>
          <p:cNvSpPr txBox="1"/>
          <p:nvPr/>
        </p:nvSpPr>
        <p:spPr>
          <a:xfrm>
            <a:off x="3452094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.27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2F5E0DA-11AC-A54B-898F-A35F76CB2073}"/>
              </a:ext>
            </a:extLst>
          </p:cNvPr>
          <p:cNvSpPr txBox="1"/>
          <p:nvPr/>
        </p:nvSpPr>
        <p:spPr>
          <a:xfrm>
            <a:off x="3822796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.73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BA5A3D7-80B4-3B41-BEE1-003FDF566D8F}"/>
              </a:ext>
            </a:extLst>
          </p:cNvPr>
          <p:cNvSpPr txBox="1"/>
          <p:nvPr/>
        </p:nvSpPr>
        <p:spPr>
          <a:xfrm>
            <a:off x="4185261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.25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D7922D-5351-6B48-ADCD-650EB51CE7EA}"/>
              </a:ext>
            </a:extLst>
          </p:cNvPr>
          <p:cNvSpPr txBox="1"/>
          <p:nvPr/>
        </p:nvSpPr>
        <p:spPr>
          <a:xfrm>
            <a:off x="4555963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.79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21C1A68B-C553-834F-83E9-AC992BCC7F3D}"/>
              </a:ext>
            </a:extLst>
          </p:cNvPr>
          <p:cNvSpPr txBox="1"/>
          <p:nvPr/>
        </p:nvSpPr>
        <p:spPr>
          <a:xfrm>
            <a:off x="4934905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.36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C1E02869-D3B0-724D-B0B6-62B1A61442C2}"/>
              </a:ext>
            </a:extLst>
          </p:cNvPr>
          <p:cNvSpPr txBox="1"/>
          <p:nvPr/>
        </p:nvSpPr>
        <p:spPr>
          <a:xfrm>
            <a:off x="5305607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.85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94058A9C-7193-A340-B27D-428E712EA5EE}"/>
              </a:ext>
            </a:extLst>
          </p:cNvPr>
          <p:cNvSpPr txBox="1"/>
          <p:nvPr/>
        </p:nvSpPr>
        <p:spPr>
          <a:xfrm>
            <a:off x="5643358" y="33532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.63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78665BB3-C5CD-1746-96DE-A1261311F86F}"/>
              </a:ext>
            </a:extLst>
          </p:cNvPr>
          <p:cNvCxnSpPr/>
          <p:nvPr/>
        </p:nvCxnSpPr>
        <p:spPr>
          <a:xfrm>
            <a:off x="5707402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6FC57EA5-7F25-DD42-915E-A97CD078CBD9}"/>
              </a:ext>
            </a:extLst>
          </p:cNvPr>
          <p:cNvCxnSpPr/>
          <p:nvPr/>
        </p:nvCxnSpPr>
        <p:spPr>
          <a:xfrm>
            <a:off x="5341913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18A542A-486E-B549-9FDA-69D926E49467}"/>
              </a:ext>
            </a:extLst>
          </p:cNvPr>
          <p:cNvCxnSpPr/>
          <p:nvPr/>
        </p:nvCxnSpPr>
        <p:spPr>
          <a:xfrm>
            <a:off x="4976424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84F98BE9-F484-8240-A2EF-0B9213BF75AD}"/>
              </a:ext>
            </a:extLst>
          </p:cNvPr>
          <p:cNvCxnSpPr/>
          <p:nvPr/>
        </p:nvCxnSpPr>
        <p:spPr>
          <a:xfrm>
            <a:off x="4610935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B516E65B-54AF-3A45-B043-D98D7EC91C8C}"/>
              </a:ext>
            </a:extLst>
          </p:cNvPr>
          <p:cNvCxnSpPr/>
          <p:nvPr/>
        </p:nvCxnSpPr>
        <p:spPr>
          <a:xfrm>
            <a:off x="4245446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93B35AC-5F40-6547-8BDC-170B5B5F4935}"/>
              </a:ext>
            </a:extLst>
          </p:cNvPr>
          <p:cNvCxnSpPr/>
          <p:nvPr/>
        </p:nvCxnSpPr>
        <p:spPr>
          <a:xfrm>
            <a:off x="3879957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441EB6D-449E-BF4F-9733-8FC886B34A79}"/>
              </a:ext>
            </a:extLst>
          </p:cNvPr>
          <p:cNvCxnSpPr/>
          <p:nvPr/>
        </p:nvCxnSpPr>
        <p:spPr>
          <a:xfrm>
            <a:off x="3514468" y="4773939"/>
            <a:ext cx="0" cy="3631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91C52CE0-DFB9-EB4B-BAC6-F0C0ECDC4D9F}"/>
              </a:ext>
            </a:extLst>
          </p:cNvPr>
          <p:cNvSpPr txBox="1"/>
          <p:nvPr/>
        </p:nvSpPr>
        <p:spPr>
          <a:xfrm>
            <a:off x="3088722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.21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93ACDFD-BC5F-3448-B1B5-9DE63DF31B62}"/>
              </a:ext>
            </a:extLst>
          </p:cNvPr>
          <p:cNvSpPr txBox="1"/>
          <p:nvPr/>
        </p:nvSpPr>
        <p:spPr>
          <a:xfrm>
            <a:off x="3459424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.67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CD8821E-B9C0-A74A-A8BF-C38C33F4FE5D}"/>
              </a:ext>
            </a:extLst>
          </p:cNvPr>
          <p:cNvSpPr txBox="1"/>
          <p:nvPr/>
        </p:nvSpPr>
        <p:spPr>
          <a:xfrm>
            <a:off x="3838366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.82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F52478DE-2BC9-6146-B6FD-CCCB73E8AB65}"/>
              </a:ext>
            </a:extLst>
          </p:cNvPr>
          <p:cNvSpPr txBox="1"/>
          <p:nvPr/>
        </p:nvSpPr>
        <p:spPr>
          <a:xfrm>
            <a:off x="4209068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.15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7B8972A-F9E6-844F-B54D-43E9C72AABBF}"/>
              </a:ext>
            </a:extLst>
          </p:cNvPr>
          <p:cNvSpPr txBox="1"/>
          <p:nvPr/>
        </p:nvSpPr>
        <p:spPr>
          <a:xfrm>
            <a:off x="4530343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.72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4EB28535-2623-E747-B752-09A0C270D0DD}"/>
              </a:ext>
            </a:extLst>
          </p:cNvPr>
          <p:cNvSpPr txBox="1"/>
          <p:nvPr/>
        </p:nvSpPr>
        <p:spPr>
          <a:xfrm>
            <a:off x="4901045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.13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47E61401-45D8-9E4C-A892-B2E6D35F07BD}"/>
              </a:ext>
            </a:extLst>
          </p:cNvPr>
          <p:cNvSpPr txBox="1"/>
          <p:nvPr/>
        </p:nvSpPr>
        <p:spPr>
          <a:xfrm>
            <a:off x="5279987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.27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5AD0052-84A8-644C-91E0-B727D2EE8151}"/>
              </a:ext>
            </a:extLst>
          </p:cNvPr>
          <p:cNvSpPr txBox="1"/>
          <p:nvPr/>
        </p:nvSpPr>
        <p:spPr>
          <a:xfrm>
            <a:off x="5649986" y="4800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.81</a:t>
            </a:r>
          </a:p>
        </p:txBody>
      </p:sp>
    </p:spTree>
    <p:extLst>
      <p:ext uri="{BB962C8B-B14F-4D97-AF65-F5344CB8AC3E}">
        <p14:creationId xmlns:p14="http://schemas.microsoft.com/office/powerpoint/2010/main" val="186180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FF1595-D997-6648-A884-F2234C38AC66}"/>
              </a:ext>
            </a:extLst>
          </p:cNvPr>
          <p:cNvSpPr/>
          <p:nvPr/>
        </p:nvSpPr>
        <p:spPr>
          <a:xfrm>
            <a:off x="576773" y="3129645"/>
            <a:ext cx="10488624" cy="822895"/>
          </a:xfrm>
          <a:prstGeom prst="rect">
            <a:avLst/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A840D-3D3A-1F4A-9709-B1E92EB0EBE6}"/>
              </a:ext>
            </a:extLst>
          </p:cNvPr>
          <p:cNvSpPr/>
          <p:nvPr/>
        </p:nvSpPr>
        <p:spPr>
          <a:xfrm>
            <a:off x="576773" y="2587816"/>
            <a:ext cx="10488624" cy="525774"/>
          </a:xfrm>
          <a:prstGeom prst="rect">
            <a:avLst/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122262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REVISITING THREE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PROBLEMS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IN MACHINE THINKING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24006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Today’s best techniques require too much data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“Millions” of examples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Connectionist systems/neural networks are opaque, not explainable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The problem of intrinsic motivation: How do we get machines to do things for their own sake? </a:t>
            </a:r>
          </a:p>
        </p:txBody>
      </p:sp>
    </p:spTree>
    <p:extLst>
      <p:ext uri="{BB962C8B-B14F-4D97-AF65-F5344CB8AC3E}">
        <p14:creationId xmlns:p14="http://schemas.microsoft.com/office/powerpoint/2010/main" val="372820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INTRINSIC 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MOTIVATION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3840279"/>
            <a:ext cx="10739511" cy="18774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How do we get machines to act with true agency? Thinking of their own volition?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How do they “build” purpose?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Is purpose ”emergent”?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828C9-A9A8-EB46-B808-C3281FFCBACC}"/>
              </a:ext>
            </a:extLst>
          </p:cNvPr>
          <p:cNvGrpSpPr/>
          <p:nvPr/>
        </p:nvGrpSpPr>
        <p:grpSpPr>
          <a:xfrm>
            <a:off x="3391823" y="1840082"/>
            <a:ext cx="7213717" cy="1446550"/>
            <a:chOff x="1405627" y="1840082"/>
            <a:chExt cx="7213717" cy="1446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77DDF9-AA20-F84B-9B36-3115EAD18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627" y="2006234"/>
              <a:ext cx="893820" cy="893820"/>
            </a:xfrm>
            <a:prstGeom prst="ellipse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C099EE-ADA9-5446-A0BA-A865CCE5ECC8}"/>
                </a:ext>
              </a:extLst>
            </p:cNvPr>
            <p:cNvSpPr/>
            <p:nvPr/>
          </p:nvSpPr>
          <p:spPr>
            <a:xfrm>
              <a:off x="2523344" y="1840082"/>
              <a:ext cx="60960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“</a:t>
              </a:r>
              <a:r>
                <a:rPr lang="en-US" sz="2400" i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Behavior done for its own sake…”</a:t>
              </a:r>
            </a:p>
            <a:p>
              <a:pPr>
                <a:spcBef>
                  <a:spcPts val="1200"/>
                </a:spcBef>
              </a:pPr>
              <a:r>
                <a:rPr lang="en-US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Prof. Andrew </a:t>
              </a:r>
              <a:r>
                <a:rPr lang="en-US" b="1" dirty="0" err="1">
                  <a:solidFill>
                    <a:schemeClr val="bg1"/>
                  </a:solidFill>
                  <a:latin typeface="Avenir Next" panose="020B0503020202020204" pitchFamily="34" charset="0"/>
                </a:rPr>
                <a:t>Barto</a:t>
              </a:r>
              <a:endParaRPr lang="en-US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Professor Emeritus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University of Massachusetts Amherst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191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nder2-compressed">
            <a:hlinkClick r:id="" action="ppaction://media"/>
            <a:extLst>
              <a:ext uri="{FF2B5EF4-FFF2-40B4-BE49-F238E27FC236}">
                <a16:creationId xmlns:a16="http://schemas.microsoft.com/office/drawing/2014/main" id="{B2DCA344-F83D-A643-A94A-B906EEBE2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476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ZERO DAY 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HUMAN BABY MODEL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45" y="6299251"/>
            <a:ext cx="1754418" cy="1961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2839" y="417141"/>
            <a:ext cx="7366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prstClr val="white"/>
                </a:solidFill>
                <a:latin typeface="Avenir Next" charset="0"/>
                <a:ea typeface="Avenir Next" charset="0"/>
                <a:cs typeface="Avenir Next" charset="0"/>
              </a:rPr>
              <a:t>TO LEARN MORE</a:t>
            </a:r>
            <a:endParaRPr lang="en-US" sz="40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E8D124-CFB2-E342-93D3-63A81094332C}"/>
              </a:ext>
            </a:extLst>
          </p:cNvPr>
          <p:cNvGrpSpPr/>
          <p:nvPr/>
        </p:nvGrpSpPr>
        <p:grpSpPr>
          <a:xfrm>
            <a:off x="4950978" y="1548468"/>
            <a:ext cx="2128218" cy="3767345"/>
            <a:chOff x="721188" y="1548468"/>
            <a:chExt cx="2128218" cy="37673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188" y="1548468"/>
              <a:ext cx="2128218" cy="313582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938" y="4857309"/>
              <a:ext cx="949757" cy="45850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2100" y="4866905"/>
              <a:ext cx="690623" cy="39710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42" y="1288220"/>
            <a:ext cx="4938625" cy="38711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27" y="1288220"/>
            <a:ext cx="4938625" cy="38711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64835" y="4567880"/>
            <a:ext cx="426271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9BFF7"/>
                </a:solidFill>
              </a:rPr>
              <a:t>sparkcognition.com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966" y="4567880"/>
            <a:ext cx="426271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9BFF7"/>
                </a:solidFill>
              </a:rPr>
              <a:t>amirhusain.com</a:t>
            </a:r>
          </a:p>
        </p:txBody>
      </p:sp>
    </p:spTree>
    <p:extLst>
      <p:ext uri="{BB962C8B-B14F-4D97-AF65-F5344CB8AC3E}">
        <p14:creationId xmlns:p14="http://schemas.microsoft.com/office/powerpoint/2010/main" val="171699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FA4C12B-16FA-EE4D-8657-9971FF14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" y="0"/>
            <a:ext cx="591819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068" y="0"/>
            <a:ext cx="647293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654" y="365124"/>
            <a:ext cx="5733757" cy="80152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SPEAKER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33" y="1555482"/>
            <a:ext cx="3049064" cy="584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04" y="3199871"/>
            <a:ext cx="2642922" cy="429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520" y="4500270"/>
            <a:ext cx="1541090" cy="799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5750" y="2108691"/>
            <a:ext cx="295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</a:rPr>
              <a:t>Founder &amp; CEO</a:t>
            </a:r>
          </a:p>
          <a:p>
            <a:pPr algn="ctr"/>
            <a:br>
              <a:rPr lang="en-US" dirty="0">
                <a:solidFill>
                  <a:srgbClr val="59BFF7"/>
                </a:solidFill>
              </a:rPr>
            </a:br>
            <a:endParaRPr lang="en-US" dirty="0">
              <a:solidFill>
                <a:srgbClr val="59BFF7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5750" y="3623660"/>
            <a:ext cx="295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</a:rPr>
              <a:t>Board of Advisors</a:t>
            </a:r>
          </a:p>
          <a:p>
            <a:pPr algn="ctr"/>
            <a:br>
              <a:rPr lang="en-US" dirty="0">
                <a:solidFill>
                  <a:srgbClr val="59BFF7"/>
                </a:solidFill>
              </a:rPr>
            </a:br>
            <a:endParaRPr lang="en-US" dirty="0">
              <a:solidFill>
                <a:srgbClr val="59BFF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7977" y="5199180"/>
            <a:ext cx="217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</a:rPr>
              <a:t>Member AI &amp; Global Security Task Force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@amirhusain_tx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HOW CAN MACHINES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THINK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?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H="1">
            <a:off x="1912883" y="2512318"/>
            <a:ext cx="3625722" cy="4345682"/>
          </a:xfrm>
          <a:prstGeom prst="line">
            <a:avLst/>
          </a:prstGeom>
          <a:ln w="28575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1"/>
          </p:cNvCxnSpPr>
          <p:nvPr/>
        </p:nvCxnSpPr>
        <p:spPr>
          <a:xfrm flipH="1">
            <a:off x="1" y="1397528"/>
            <a:ext cx="5538604" cy="0"/>
          </a:xfrm>
          <a:prstGeom prst="line">
            <a:avLst/>
          </a:prstGeom>
          <a:ln w="28575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7114026" y="2221317"/>
            <a:ext cx="4429417" cy="115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28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Genetic Algorithms</a:t>
            </a:r>
          </a:p>
          <a:p>
            <a:pPr algn="r">
              <a:lnSpc>
                <a:spcPct val="110000"/>
              </a:lnSpc>
            </a:pPr>
            <a:r>
              <a:rPr lang="en-US" sz="2100" dirty="0">
                <a:solidFill>
                  <a:schemeClr val="bg1"/>
                </a:solidFill>
                <a:latin typeface="Avenir Next" charset="0"/>
              </a:rPr>
              <a:t>John Koza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414237" y="4843836"/>
            <a:ext cx="5669851" cy="1270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Artificial Neural Networks</a:t>
            </a:r>
          </a:p>
          <a:p>
            <a:pPr algn="ctr">
              <a:lnSpc>
                <a:spcPct val="130000"/>
              </a:lnSpc>
            </a:pPr>
            <a:r>
              <a:rPr lang="en-US" sz="2100" dirty="0">
                <a:solidFill>
                  <a:schemeClr val="bg1"/>
                </a:solidFill>
                <a:latin typeface="Avenir Next" charset="0"/>
              </a:rPr>
              <a:t>Warren McCulloch and Walter Pitts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19837" y="2333913"/>
            <a:ext cx="8564136" cy="4517141"/>
          </a:xfrm>
          <a:custGeom>
            <a:avLst/>
            <a:gdLst>
              <a:gd name="connsiteX0" fmla="*/ 4792119 w 8564136"/>
              <a:gd name="connsiteY0" fmla="*/ 0 h 4517141"/>
              <a:gd name="connsiteX1" fmla="*/ 4806175 w 8564136"/>
              <a:gd name="connsiteY1" fmla="*/ 897 h 4517141"/>
              <a:gd name="connsiteX2" fmla="*/ 8564136 w 8564136"/>
              <a:gd name="connsiteY2" fmla="*/ 4517141 h 4517141"/>
              <a:gd name="connsiteX3" fmla="*/ 22302 w 8564136"/>
              <a:gd name="connsiteY3" fmla="*/ 4450234 h 4517141"/>
              <a:gd name="connsiteX4" fmla="*/ 0 w 8564136"/>
              <a:gd name="connsiteY4" fmla="*/ 4394478 h 4517141"/>
              <a:gd name="connsiteX5" fmla="*/ 3688587 w 8564136"/>
              <a:gd name="connsiteY5" fmla="*/ 16333 h 4517141"/>
              <a:gd name="connsiteX6" fmla="*/ 3790533 w 8564136"/>
              <a:gd name="connsiteY6" fmla="*/ 100447 h 4517141"/>
              <a:gd name="connsiteX7" fmla="*/ 4231266 w 8564136"/>
              <a:gd name="connsiteY7" fmla="*/ 235072 h 4517141"/>
              <a:gd name="connsiteX8" fmla="*/ 4788661 w 8564136"/>
              <a:gd name="connsiteY8" fmla="*/ 4191 h 4517141"/>
              <a:gd name="connsiteX9" fmla="*/ 4792119 w 8564136"/>
              <a:gd name="connsiteY9" fmla="*/ 0 h 45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64136" h="4517141">
                <a:moveTo>
                  <a:pt x="4792119" y="0"/>
                </a:moveTo>
                <a:lnTo>
                  <a:pt x="4806175" y="897"/>
                </a:lnTo>
                <a:lnTo>
                  <a:pt x="8564136" y="4517141"/>
                </a:lnTo>
                <a:lnTo>
                  <a:pt x="22302" y="4450234"/>
                </a:lnTo>
                <a:lnTo>
                  <a:pt x="0" y="4394478"/>
                </a:lnTo>
                <a:lnTo>
                  <a:pt x="3688587" y="16333"/>
                </a:lnTo>
                <a:lnTo>
                  <a:pt x="3790533" y="100447"/>
                </a:lnTo>
                <a:cubicBezTo>
                  <a:pt x="3916343" y="185442"/>
                  <a:pt x="4068009" y="235072"/>
                  <a:pt x="4231266" y="235072"/>
                </a:cubicBezTo>
                <a:cubicBezTo>
                  <a:pt x="4448943" y="235072"/>
                  <a:pt x="4646012" y="146841"/>
                  <a:pt x="4788661" y="4191"/>
                </a:cubicBezTo>
                <a:lnTo>
                  <a:pt x="479211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/>
          <p:cNvSpPr/>
          <p:nvPr/>
        </p:nvSpPr>
        <p:spPr>
          <a:xfrm flipH="1">
            <a:off x="6635863" y="1397528"/>
            <a:ext cx="5556137" cy="5478575"/>
          </a:xfrm>
          <a:custGeom>
            <a:avLst/>
            <a:gdLst>
              <a:gd name="connsiteX0" fmla="*/ 5556137 w 5556137"/>
              <a:gd name="connsiteY0" fmla="*/ 0 h 5478575"/>
              <a:gd name="connsiteX1" fmla="*/ 5556095 w 5556137"/>
              <a:gd name="connsiteY1" fmla="*/ 7221 h 5478575"/>
              <a:gd name="connsiteX2" fmla="*/ 5459881 w 5556137"/>
              <a:gd name="connsiteY2" fmla="*/ 123832 h 5478575"/>
              <a:gd name="connsiteX3" fmla="*/ 5325256 w 5556137"/>
              <a:gd name="connsiteY3" fmla="*/ 564565 h 5478575"/>
              <a:gd name="connsiteX4" fmla="*/ 5459881 w 5556137"/>
              <a:gd name="connsiteY4" fmla="*/ 1005298 h 5478575"/>
              <a:gd name="connsiteX5" fmla="*/ 5549598 w 5556137"/>
              <a:gd name="connsiteY5" fmla="*/ 1114034 h 5478575"/>
              <a:gd name="connsiteX6" fmla="*/ 5549463 w 5556137"/>
              <a:gd name="connsiteY6" fmla="*/ 1136958 h 5478575"/>
              <a:gd name="connsiteX7" fmla="*/ 1925810 w 5556137"/>
              <a:gd name="connsiteY7" fmla="*/ 5478575 h 5478575"/>
              <a:gd name="connsiteX8" fmla="*/ 22440 w 5556137"/>
              <a:gd name="connsiteY8" fmla="*/ 5467642 h 5478575"/>
              <a:gd name="connsiteX9" fmla="*/ 0 w 5556137"/>
              <a:gd name="connsiteY9" fmla="*/ 6674 h 5478575"/>
              <a:gd name="connsiteX10" fmla="*/ 5556137 w 5556137"/>
              <a:gd name="connsiteY10" fmla="*/ 0 h 54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6137" h="5478575">
                <a:moveTo>
                  <a:pt x="5556137" y="0"/>
                </a:moveTo>
                <a:lnTo>
                  <a:pt x="5556095" y="7221"/>
                </a:lnTo>
                <a:lnTo>
                  <a:pt x="5459881" y="123832"/>
                </a:lnTo>
                <a:cubicBezTo>
                  <a:pt x="5374886" y="249642"/>
                  <a:pt x="5325256" y="401308"/>
                  <a:pt x="5325256" y="564565"/>
                </a:cubicBezTo>
                <a:cubicBezTo>
                  <a:pt x="5325256" y="727823"/>
                  <a:pt x="5374886" y="879488"/>
                  <a:pt x="5459881" y="1005298"/>
                </a:cubicBezTo>
                <a:lnTo>
                  <a:pt x="5549598" y="1114034"/>
                </a:lnTo>
                <a:lnTo>
                  <a:pt x="5549463" y="1136958"/>
                </a:lnTo>
                <a:lnTo>
                  <a:pt x="1925810" y="5478575"/>
                </a:lnTo>
                <a:lnTo>
                  <a:pt x="22440" y="5467642"/>
                </a:lnTo>
                <a:cubicBezTo>
                  <a:pt x="17185" y="3665118"/>
                  <a:pt x="5255" y="1809198"/>
                  <a:pt x="0" y="6674"/>
                </a:cubicBezTo>
                <a:lnTo>
                  <a:pt x="555613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>
            <a:stCxn id="6" idx="5"/>
          </p:cNvCxnSpPr>
          <p:nvPr/>
        </p:nvCxnSpPr>
        <p:spPr>
          <a:xfrm>
            <a:off x="6653395" y="2512318"/>
            <a:ext cx="3625722" cy="4345682"/>
          </a:xfrm>
          <a:prstGeom prst="line">
            <a:avLst/>
          </a:prstGeom>
          <a:ln w="28575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7"/>
          </p:cNvCxnSpPr>
          <p:nvPr/>
        </p:nvCxnSpPr>
        <p:spPr>
          <a:xfrm>
            <a:off x="6653395" y="1397528"/>
            <a:ext cx="5538605" cy="5603"/>
          </a:xfrm>
          <a:prstGeom prst="line">
            <a:avLst/>
          </a:prstGeom>
          <a:ln w="28575">
            <a:solidFill>
              <a:srgbClr val="59B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17532" y="1390358"/>
            <a:ext cx="5556137" cy="5478575"/>
          </a:xfrm>
          <a:custGeom>
            <a:avLst/>
            <a:gdLst>
              <a:gd name="connsiteX0" fmla="*/ 5556137 w 5556137"/>
              <a:gd name="connsiteY0" fmla="*/ 0 h 5478575"/>
              <a:gd name="connsiteX1" fmla="*/ 5556095 w 5556137"/>
              <a:gd name="connsiteY1" fmla="*/ 7221 h 5478575"/>
              <a:gd name="connsiteX2" fmla="*/ 5459881 w 5556137"/>
              <a:gd name="connsiteY2" fmla="*/ 123832 h 5478575"/>
              <a:gd name="connsiteX3" fmla="*/ 5325256 w 5556137"/>
              <a:gd name="connsiteY3" fmla="*/ 564565 h 5478575"/>
              <a:gd name="connsiteX4" fmla="*/ 5459881 w 5556137"/>
              <a:gd name="connsiteY4" fmla="*/ 1005298 h 5478575"/>
              <a:gd name="connsiteX5" fmla="*/ 5549598 w 5556137"/>
              <a:gd name="connsiteY5" fmla="*/ 1114034 h 5478575"/>
              <a:gd name="connsiteX6" fmla="*/ 5549463 w 5556137"/>
              <a:gd name="connsiteY6" fmla="*/ 1136958 h 5478575"/>
              <a:gd name="connsiteX7" fmla="*/ 1925810 w 5556137"/>
              <a:gd name="connsiteY7" fmla="*/ 5478575 h 5478575"/>
              <a:gd name="connsiteX8" fmla="*/ 22440 w 5556137"/>
              <a:gd name="connsiteY8" fmla="*/ 5467642 h 5478575"/>
              <a:gd name="connsiteX9" fmla="*/ 0 w 5556137"/>
              <a:gd name="connsiteY9" fmla="*/ 6674 h 5478575"/>
              <a:gd name="connsiteX10" fmla="*/ 5556137 w 5556137"/>
              <a:gd name="connsiteY10" fmla="*/ 0 h 54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6137" h="5478575">
                <a:moveTo>
                  <a:pt x="5556137" y="0"/>
                </a:moveTo>
                <a:lnTo>
                  <a:pt x="5556095" y="7221"/>
                </a:lnTo>
                <a:lnTo>
                  <a:pt x="5459881" y="123832"/>
                </a:lnTo>
                <a:cubicBezTo>
                  <a:pt x="5374886" y="249642"/>
                  <a:pt x="5325256" y="401308"/>
                  <a:pt x="5325256" y="564565"/>
                </a:cubicBezTo>
                <a:cubicBezTo>
                  <a:pt x="5325256" y="727823"/>
                  <a:pt x="5374886" y="879488"/>
                  <a:pt x="5459881" y="1005298"/>
                </a:cubicBezTo>
                <a:lnTo>
                  <a:pt x="5549598" y="1114034"/>
                </a:lnTo>
                <a:lnTo>
                  <a:pt x="5549463" y="1136958"/>
                </a:lnTo>
                <a:lnTo>
                  <a:pt x="1925810" y="5478575"/>
                </a:lnTo>
                <a:lnTo>
                  <a:pt x="22440" y="5467642"/>
                </a:lnTo>
                <a:cubicBezTo>
                  <a:pt x="17185" y="3665118"/>
                  <a:pt x="5255" y="1809198"/>
                  <a:pt x="0" y="6674"/>
                </a:cubicBezTo>
                <a:lnTo>
                  <a:pt x="5556137" y="0"/>
                </a:lnTo>
                <a:close/>
              </a:path>
            </a:pathLst>
          </a:custGeom>
          <a:solidFill>
            <a:srgbClr val="59BFF7"/>
          </a:solidFill>
          <a:ln w="28575">
            <a:solidFill>
              <a:srgbClr val="59B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307724" y="1166647"/>
            <a:ext cx="1576552" cy="1576552"/>
            <a:chOff x="4934607" y="2112579"/>
            <a:chExt cx="1576552" cy="1576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3" y="2520656"/>
              <a:ext cx="723900" cy="760399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934607" y="2112579"/>
              <a:ext cx="1576552" cy="1576552"/>
            </a:xfrm>
            <a:prstGeom prst="ellipse">
              <a:avLst/>
            </a:prstGeom>
            <a:noFill/>
            <a:ln w="28575">
              <a:solidFill>
                <a:srgbClr val="59B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381058" y="2221317"/>
            <a:ext cx="4429417" cy="115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Logic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John McCarthy and 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Marvin Minsky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@amirhusain_tx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14" y="427270"/>
            <a:ext cx="11140068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DEEP LEARNING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ISN’T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THE ONLY KIND OF AI</a:t>
            </a:r>
            <a:endParaRPr lang="en-US" sz="40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A5539C-28A2-004F-ADC7-EEEFA32B4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00" y="3692479"/>
            <a:ext cx="1806309" cy="1338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5648D3-A188-2B42-ACF7-A315739F6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41" b="18342"/>
          <a:stretch/>
        </p:blipFill>
        <p:spPr>
          <a:xfrm>
            <a:off x="1243854" y="1977979"/>
            <a:ext cx="1790855" cy="12649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090B66-2875-AB47-8D33-072488D0C0DC}"/>
              </a:ext>
            </a:extLst>
          </p:cNvPr>
          <p:cNvSpPr txBox="1"/>
          <p:nvPr/>
        </p:nvSpPr>
        <p:spPr>
          <a:xfrm>
            <a:off x="4127865" y="5208022"/>
            <a:ext cx="3936271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Learning from Examples</a:t>
            </a:r>
            <a:endParaRPr lang="en-US" sz="240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605ABD-F7B2-4E45-845E-5BEE8EAAC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31587" r="12464"/>
          <a:stretch/>
        </p:blipFill>
        <p:spPr>
          <a:xfrm>
            <a:off x="6142132" y="1714530"/>
            <a:ext cx="978466" cy="8470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2F8AFB-B68E-444E-842F-6EC5DDDCFBEC}"/>
              </a:ext>
            </a:extLst>
          </p:cNvPr>
          <p:cNvSpPr txBox="1"/>
          <p:nvPr/>
        </p:nvSpPr>
        <p:spPr>
          <a:xfrm rot="16200000">
            <a:off x="706928" y="4245534"/>
            <a:ext cx="67361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CAT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8B676-3539-5040-A034-8DDE18E04897}"/>
              </a:ext>
            </a:extLst>
          </p:cNvPr>
          <p:cNvSpPr txBox="1"/>
          <p:nvPr/>
        </p:nvSpPr>
        <p:spPr>
          <a:xfrm rot="16200000">
            <a:off x="650812" y="2430955"/>
            <a:ext cx="785846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DOG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393F2A-66B8-A64B-B26C-BB22BBCA2C07}"/>
              </a:ext>
            </a:extLst>
          </p:cNvPr>
          <p:cNvSpPr txBox="1"/>
          <p:nvPr/>
        </p:nvSpPr>
        <p:spPr>
          <a:xfrm>
            <a:off x="2257928" y="3145276"/>
            <a:ext cx="393627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Learn</a:t>
            </a:r>
            <a:endParaRPr lang="en-US" sz="2400" dirty="0">
              <a:solidFill>
                <a:srgbClr val="59BFF7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2D136A-CF6C-E040-88B3-BDB583044554}"/>
              </a:ext>
            </a:extLst>
          </p:cNvPr>
          <p:cNvGrpSpPr/>
          <p:nvPr/>
        </p:nvGrpSpPr>
        <p:grpSpPr>
          <a:xfrm>
            <a:off x="5082936" y="3160420"/>
            <a:ext cx="3102278" cy="656304"/>
            <a:chOff x="6800206" y="3251369"/>
            <a:chExt cx="3102278" cy="65630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65DCF69-F4B3-B646-8445-FE8D0F0742A1}"/>
                </a:ext>
              </a:extLst>
            </p:cNvPr>
            <p:cNvSpPr/>
            <p:nvPr/>
          </p:nvSpPr>
          <p:spPr>
            <a:xfrm>
              <a:off x="6800206" y="3251369"/>
              <a:ext cx="3102278" cy="656304"/>
            </a:xfrm>
            <a:prstGeom prst="roundRect">
              <a:avLst>
                <a:gd name="adj" fmla="val 40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79799C-E695-0D48-868E-6292ACFDFC99}"/>
                </a:ext>
              </a:extLst>
            </p:cNvPr>
            <p:cNvSpPr txBox="1"/>
            <p:nvPr/>
          </p:nvSpPr>
          <p:spPr>
            <a:xfrm>
              <a:off x="7231061" y="3415957"/>
              <a:ext cx="2585121" cy="369332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rgbClr val="59BFF7"/>
                  </a:solidFill>
                  <a:latin typeface="Avenir Next Medium" charset="0"/>
                  <a:ea typeface="Avenir Next Medium" charset="0"/>
                  <a:cs typeface="Avenir Next Medium" charset="0"/>
                </a:rPr>
                <a:t>Classification Model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A7A7037-1CED-EF4A-A1CF-8034FCA3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8637" y="3437037"/>
              <a:ext cx="266584" cy="284969"/>
            </a:xfrm>
            <a:prstGeom prst="rect">
              <a:avLst/>
            </a:prstGeom>
          </p:spPr>
        </p:pic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7556DFC-085D-3547-A155-4873EB1270F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034709" y="3517362"/>
            <a:ext cx="2000969" cy="844455"/>
          </a:xfrm>
          <a:prstGeom prst="bentConnector3">
            <a:avLst>
              <a:gd name="adj1" fmla="val 2715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62BA5E4-54D0-F44C-8415-03581A4922F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034709" y="2610435"/>
            <a:ext cx="2000969" cy="906927"/>
          </a:xfrm>
          <a:prstGeom prst="bentConnector3">
            <a:avLst>
              <a:gd name="adj1" fmla="val 27152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B2D920-E5B6-404D-8319-02DB112FFC1D}"/>
              </a:ext>
            </a:extLst>
          </p:cNvPr>
          <p:cNvCxnSpPr>
            <a:stCxn id="29" idx="2"/>
          </p:cNvCxnSpPr>
          <p:nvPr/>
        </p:nvCxnSpPr>
        <p:spPr>
          <a:xfrm>
            <a:off x="6631365" y="2561628"/>
            <a:ext cx="2710" cy="5022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0B79DEB-8D25-0C45-B7FB-83C0BED2AA08}"/>
              </a:ext>
            </a:extLst>
          </p:cNvPr>
          <p:cNvSpPr txBox="1"/>
          <p:nvPr/>
        </p:nvSpPr>
        <p:spPr>
          <a:xfrm>
            <a:off x="8387638" y="3151550"/>
            <a:ext cx="1174589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Classify</a:t>
            </a:r>
            <a:endParaRPr lang="en-US" sz="2400" dirty="0">
              <a:solidFill>
                <a:srgbClr val="59BFF7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40C80A0-C1B4-7643-A166-F58D47B4C4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87" r="12464"/>
          <a:stretch/>
        </p:blipFill>
        <p:spPr>
          <a:xfrm>
            <a:off x="9795531" y="3079690"/>
            <a:ext cx="978466" cy="84709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0024165-A75E-F74F-AAB5-B95BBE5B79D9}"/>
              </a:ext>
            </a:extLst>
          </p:cNvPr>
          <p:cNvSpPr txBox="1"/>
          <p:nvPr/>
        </p:nvSpPr>
        <p:spPr>
          <a:xfrm>
            <a:off x="6516985" y="1959457"/>
            <a:ext cx="289366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US" sz="2400" b="1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631B67-56E9-074D-B42C-78851AB10158}"/>
              </a:ext>
            </a:extLst>
          </p:cNvPr>
          <p:cNvSpPr/>
          <p:nvPr/>
        </p:nvSpPr>
        <p:spPr>
          <a:xfrm>
            <a:off x="10249245" y="3687329"/>
            <a:ext cx="606368" cy="220767"/>
          </a:xfrm>
          <a:prstGeom prst="rect">
            <a:avLst/>
          </a:prstGeom>
          <a:solidFill>
            <a:srgbClr val="00F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55407-1D3C-3645-9B31-0130771011BF}"/>
              </a:ext>
            </a:extLst>
          </p:cNvPr>
          <p:cNvSpPr txBox="1"/>
          <p:nvPr/>
        </p:nvSpPr>
        <p:spPr>
          <a:xfrm>
            <a:off x="10228143" y="3665429"/>
            <a:ext cx="692243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DOG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57FE303-CEF6-5C44-B786-FF1D52E1EAE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8220384" y="3500541"/>
            <a:ext cx="1575147" cy="26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14" y="427270"/>
            <a:ext cx="11140068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THINKING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BY GENERATING AND PRUNING</a:t>
            </a:r>
            <a:endParaRPr lang="en-US" sz="40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727" y="3478170"/>
            <a:ext cx="3936270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One symbol at a time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Winning state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Alternate symbols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5726" y="2676647"/>
            <a:ext cx="3936271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Three basic rules generate the whole tree: 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  <a:ea typeface="Avenir Next Medium" charset="0"/>
              <a:cs typeface="Avenir Next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1762197"/>
            <a:ext cx="6665944" cy="43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8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THINKING = GENERATING IDEAS + PRUNING?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33547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Ideas can be generated in many ways… random (monkeys on typewriters), heuristic-based generation or deep networks (deep “dreaming”)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Ideas can be pruned in many ways… evaluation against an objective function, try-and-rank (simulations?)… or with deep networks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Basic ”ideate + prune” design pattern can be implemented in simple ways (some Chess players) or sophisticated ways (Generative Adversarial Networks GANs)</a:t>
            </a:r>
          </a:p>
        </p:txBody>
      </p:sp>
    </p:spTree>
    <p:extLst>
      <p:ext uri="{BB962C8B-B14F-4D97-AF65-F5344CB8AC3E}">
        <p14:creationId xmlns:p14="http://schemas.microsoft.com/office/powerpoint/2010/main" val="177073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14" y="427270"/>
            <a:ext cx="11140068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GANs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ALSO FOLLOW THE “IDEAS + PRUNING” DESIGN PATTERN</a:t>
            </a:r>
            <a:endParaRPr lang="en-US" sz="40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809548-EA42-C541-8FEF-E314C3159B68}"/>
              </a:ext>
            </a:extLst>
          </p:cNvPr>
          <p:cNvSpPr txBox="1"/>
          <p:nvPr/>
        </p:nvSpPr>
        <p:spPr>
          <a:xfrm>
            <a:off x="1247592" y="2030316"/>
            <a:ext cx="1517264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Input data for training generator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E1EB3-E069-DE4E-B240-C4BDE004D6DB}"/>
              </a:ext>
            </a:extLst>
          </p:cNvPr>
          <p:cNvSpPr txBox="1"/>
          <p:nvPr/>
        </p:nvSpPr>
        <p:spPr>
          <a:xfrm>
            <a:off x="5400403" y="2185177"/>
            <a:ext cx="1718553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Fake output</a:t>
            </a:r>
            <a:endParaRPr lang="en-US" sz="2400" dirty="0">
              <a:solidFill>
                <a:srgbClr val="59BFF7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2AA80D-F05B-234F-A133-14F167D315EB}"/>
              </a:ext>
            </a:extLst>
          </p:cNvPr>
          <p:cNvCxnSpPr>
            <a:cxnSpLocks/>
          </p:cNvCxnSpPr>
          <p:nvPr/>
        </p:nvCxnSpPr>
        <p:spPr>
          <a:xfrm>
            <a:off x="5226668" y="2551177"/>
            <a:ext cx="1946463" cy="139384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21C7EE-0930-7844-939E-A1D8C2035B37}"/>
              </a:ext>
            </a:extLst>
          </p:cNvPr>
          <p:cNvCxnSpPr>
            <a:stCxn id="13" idx="3"/>
          </p:cNvCxnSpPr>
          <p:nvPr/>
        </p:nvCxnSpPr>
        <p:spPr>
          <a:xfrm>
            <a:off x="2764856" y="2491981"/>
            <a:ext cx="92111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6BD699-BC9C-F74C-BCBD-A2C60A5710E2}"/>
              </a:ext>
            </a:extLst>
          </p:cNvPr>
          <p:cNvSpPr txBox="1"/>
          <p:nvPr/>
        </p:nvSpPr>
        <p:spPr>
          <a:xfrm>
            <a:off x="3616397" y="1444888"/>
            <a:ext cx="1718553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Generator</a:t>
            </a:r>
            <a:endParaRPr lang="en-US" sz="240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10A94-4755-8B4A-AC80-8C85622A98EE}"/>
              </a:ext>
            </a:extLst>
          </p:cNvPr>
          <p:cNvSpPr txBox="1"/>
          <p:nvPr/>
        </p:nvSpPr>
        <p:spPr>
          <a:xfrm>
            <a:off x="6350453" y="5523112"/>
            <a:ext cx="1718553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Discriminator</a:t>
            </a:r>
            <a:endParaRPr lang="en-US" sz="240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D329F-9ABB-1749-AE6A-8F7FB84F55D1}"/>
              </a:ext>
            </a:extLst>
          </p:cNvPr>
          <p:cNvSpPr txBox="1"/>
          <p:nvPr/>
        </p:nvSpPr>
        <p:spPr>
          <a:xfrm>
            <a:off x="3990739" y="4370593"/>
            <a:ext cx="1718553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Guesses fake/real</a:t>
            </a:r>
            <a:endParaRPr lang="en-US" sz="2400" dirty="0">
              <a:solidFill>
                <a:srgbClr val="59BFF7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B9BFD5-2564-AB42-9B78-50FAD5EC09C5}"/>
              </a:ext>
            </a:extLst>
          </p:cNvPr>
          <p:cNvCxnSpPr>
            <a:cxnSpLocks/>
          </p:cNvCxnSpPr>
          <p:nvPr/>
        </p:nvCxnSpPr>
        <p:spPr>
          <a:xfrm flipH="1" flipV="1">
            <a:off x="5477256" y="4688277"/>
            <a:ext cx="952616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E6B-A658-8245-95B7-61D82193F6DA}"/>
              </a:ext>
            </a:extLst>
          </p:cNvPr>
          <p:cNvSpPr txBox="1"/>
          <p:nvPr/>
        </p:nvSpPr>
        <p:spPr>
          <a:xfrm>
            <a:off x="8990192" y="4245192"/>
            <a:ext cx="171855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  <a:latin typeface="Avenir Next Medium" charset="0"/>
                <a:ea typeface="Avenir Next Medium" charset="0"/>
                <a:cs typeface="Avenir Next Medium" charset="0"/>
              </a:rPr>
              <a:t>Input data for training discriminator</a:t>
            </a:r>
            <a:endParaRPr lang="en-US" sz="2400" dirty="0">
              <a:solidFill>
                <a:srgbClr val="59BFF7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661EE6-E82B-8841-81C4-C194697735C6}"/>
              </a:ext>
            </a:extLst>
          </p:cNvPr>
          <p:cNvCxnSpPr/>
          <p:nvPr/>
        </p:nvCxnSpPr>
        <p:spPr>
          <a:xfrm flipH="1" flipV="1">
            <a:off x="8001000" y="4688277"/>
            <a:ext cx="952616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935F640-925B-C141-8ABF-2F87EAAC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3" y="1916618"/>
            <a:ext cx="1504107" cy="12839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63502E-B4D3-1B47-B603-F49401FF0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0" t="8145" r="25950" b="28750"/>
          <a:stretch/>
        </p:blipFill>
        <p:spPr>
          <a:xfrm>
            <a:off x="6452386" y="4036595"/>
            <a:ext cx="1441490" cy="12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GOOD SUCCESS WITH THIS DESIGN PATTERN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9848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Automated takeoff and making takeoff rejection decisions in aircraft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Generation of training data for Finance and Cybersecurity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FC778-AD64-674A-8277-AB1C3895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38" y="3195869"/>
            <a:ext cx="4040030" cy="206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BEEE8-0DDB-584F-9F12-7EEB3FD76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56" y="3195869"/>
            <a:ext cx="4040030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5DBB30-6F69-9349-994F-F4CBCD34F819}"/>
              </a:ext>
            </a:extLst>
          </p:cNvPr>
          <p:cNvSpPr/>
          <p:nvPr/>
        </p:nvSpPr>
        <p:spPr>
          <a:xfrm>
            <a:off x="576774" y="1443987"/>
            <a:ext cx="7849595" cy="1148743"/>
          </a:xfrm>
          <a:prstGeom prst="rect">
            <a:avLst/>
          </a:prstGeom>
          <a:solidFill>
            <a:srgbClr val="59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4"/>
            <a:ext cx="11037425" cy="80152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REVISITING THREE </a:t>
            </a:r>
            <a:r>
              <a:rPr lang="en-US" sz="3200" b="1" dirty="0">
                <a:solidFill>
                  <a:srgbClr val="59BFF7"/>
                </a:solidFill>
                <a:latin typeface="Avenir Next" charset="0"/>
                <a:ea typeface="Avenir Next" charset="0"/>
                <a:cs typeface="Avenir Next" charset="0"/>
              </a:rPr>
              <a:t>PROBLEMS</a:t>
            </a:r>
            <a:r>
              <a:rPr lang="en-US" sz="32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IN MACHINE THINKING</a:t>
            </a:r>
            <a:endParaRPr lang="en-US" sz="3200" b="1" dirty="0">
              <a:solidFill>
                <a:srgbClr val="59BFF7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556" y="-412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259" y="6309649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BFF7"/>
                </a:solidFill>
              </a:rPr>
              <a:t>@amirhusain_tx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86" y="6258910"/>
            <a:ext cx="1754418" cy="196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D3F657-F01D-D741-83A3-0D666EBF9BD9}"/>
              </a:ext>
            </a:extLst>
          </p:cNvPr>
          <p:cNvSpPr txBox="1"/>
          <p:nvPr/>
        </p:nvSpPr>
        <p:spPr>
          <a:xfrm>
            <a:off x="838200" y="1575034"/>
            <a:ext cx="10739511" cy="24006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Today’s best techniques require too much data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“Millions” of examples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Connectionist systems/neural networks are opaque, not explainable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The problem of intrinsic motivation: How do we get machines to do things for their own sake? </a:t>
            </a:r>
          </a:p>
        </p:txBody>
      </p:sp>
    </p:spTree>
    <p:extLst>
      <p:ext uri="{BB962C8B-B14F-4D97-AF65-F5344CB8AC3E}">
        <p14:creationId xmlns:p14="http://schemas.microsoft.com/office/powerpoint/2010/main" val="29034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727</Words>
  <Application>Microsoft Macintosh PowerPoint</Application>
  <PresentationFormat>Widescreen</PresentationFormat>
  <Paragraphs>205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Avenir Next</vt:lpstr>
      <vt:lpstr>Avenir Roman</vt:lpstr>
      <vt:lpstr>Calibri</vt:lpstr>
      <vt:lpstr>Arial</vt:lpstr>
      <vt:lpstr>Calibri Light</vt:lpstr>
      <vt:lpstr>Avenir Next Medium</vt:lpstr>
      <vt:lpstr>Office Theme</vt:lpstr>
      <vt:lpstr>PowerPoint Presentation</vt:lpstr>
      <vt:lpstr>SPEAKER BACKGROUND</vt:lpstr>
      <vt:lpstr>HOW CAN MACHINES THINK?</vt:lpstr>
      <vt:lpstr>DEEP LEARNING ISN’T THE ONLY KIND OF AI</vt:lpstr>
      <vt:lpstr>THINKING BY GENERATING AND PRUNING</vt:lpstr>
      <vt:lpstr>THINKING = GENERATING IDEAS + PRUNING?</vt:lpstr>
      <vt:lpstr>GANs ALSO FOLLOW THE “IDEAS + PRUNING” DESIGN PATTERN</vt:lpstr>
      <vt:lpstr>GOOD SUCCESS WITH THIS DESIGN PATTERN</vt:lpstr>
      <vt:lpstr>REVISITING THREE PROBLEMS IN MACHINE THINKING</vt:lpstr>
      <vt:lpstr>NEEDING TOO MUCH DATA IS A CHALLENGE</vt:lpstr>
      <vt:lpstr>AI BASED TAKEOFF AND RTO DECISIONS</vt:lpstr>
      <vt:lpstr>REVISITING THREE PROBLEMS IN MACHINE THINKING</vt:lpstr>
      <vt:lpstr>CAN NEURAL PATHWAYS INDICATE ANN FITNESS?</vt:lpstr>
      <vt:lpstr>LEARN TO SPOT STRUCTURAL PROBLEMS</vt:lpstr>
      <vt:lpstr>REVISITING THREE PROBLEMS IN MACHINE THINKING</vt:lpstr>
      <vt:lpstr>INTRINSIC MOTIVATION</vt:lpstr>
      <vt:lpstr>ZERO DAY HUMAN BABY MODEL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kind of intelligence is coming… </dc:title>
  <dc:creator>Milton Lopez</dc:creator>
  <cp:lastModifiedBy>Milton Lopez</cp:lastModifiedBy>
  <cp:revision>89</cp:revision>
  <dcterms:created xsi:type="dcterms:W3CDTF">2017-11-20T11:19:15Z</dcterms:created>
  <dcterms:modified xsi:type="dcterms:W3CDTF">2018-04-17T02:19:36Z</dcterms:modified>
</cp:coreProperties>
</file>